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  <p:sldMasterId id="2147484035" r:id="rId5"/>
  </p:sldMasterIdLst>
  <p:notesMasterIdLst>
    <p:notesMasterId r:id="rId30"/>
  </p:notesMasterIdLst>
  <p:handoutMasterIdLst>
    <p:handoutMasterId r:id="rId31"/>
  </p:handoutMasterIdLst>
  <p:sldIdLst>
    <p:sldId id="674" r:id="rId6"/>
    <p:sldId id="698" r:id="rId7"/>
    <p:sldId id="699" r:id="rId8"/>
    <p:sldId id="708" r:id="rId9"/>
    <p:sldId id="709" r:id="rId10"/>
    <p:sldId id="710" r:id="rId11"/>
    <p:sldId id="711" r:id="rId12"/>
    <p:sldId id="720" r:id="rId13"/>
    <p:sldId id="714" r:id="rId14"/>
    <p:sldId id="721" r:id="rId15"/>
    <p:sldId id="713" r:id="rId16"/>
    <p:sldId id="700" r:id="rId17"/>
    <p:sldId id="715" r:id="rId18"/>
    <p:sldId id="701" r:id="rId19"/>
    <p:sldId id="716" r:id="rId20"/>
    <p:sldId id="676" r:id="rId21"/>
    <p:sldId id="702" r:id="rId22"/>
    <p:sldId id="718" r:id="rId23"/>
    <p:sldId id="717" r:id="rId24"/>
    <p:sldId id="703" r:id="rId25"/>
    <p:sldId id="704" r:id="rId26"/>
    <p:sldId id="705" r:id="rId27"/>
    <p:sldId id="719" r:id="rId28"/>
    <p:sldId id="694" r:id="rId2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esh Kanjee" initials="RK" lastIdx="1" clrIdx="0">
    <p:extLst>
      <p:ext uri="{19B8F6BF-5375-455C-9EA6-DF929625EA0E}">
        <p15:presenceInfo xmlns:p15="http://schemas.microsoft.com/office/powerpoint/2012/main" userId="Ritesh Kanj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626"/>
    <a:srgbClr val="EDEDED"/>
    <a:srgbClr val="F5F5F5"/>
    <a:srgbClr val="EEEEEE"/>
    <a:srgbClr val="E60030"/>
    <a:srgbClr val="1EE905"/>
    <a:srgbClr val="F0F0F0"/>
    <a:srgbClr val="FFFFFF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6416" autoAdjust="0"/>
  </p:normalViewPr>
  <p:slideViewPr>
    <p:cSldViewPr snapToGrid="0" snapToObjects="1" showGuides="1">
      <p:cViewPr varScale="1">
        <p:scale>
          <a:sx n="69" d="100"/>
          <a:sy n="69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484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96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0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8481C-3FF2-4C2C-A695-8DE7E73DD2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4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146641" y="1479640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7501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19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ACFF9-06C7-4C90-ACA5-02FA6D3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50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9175" y="0"/>
            <a:ext cx="304800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6133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21200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5023955"/>
            <a:ext cx="4079681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9" grpId="0" animBg="1"/>
      <p:bldP spid="9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2002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C20C475-CFD8-44C2-886A-7185769DC7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9962" y="1125538"/>
            <a:ext cx="5072863" cy="573246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405701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946702"/>
            <a:ext cx="406717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40233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85537" y="2795200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29360" y="2795200"/>
            <a:ext cx="1080000" cy="108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572468" y="2795200"/>
            <a:ext cx="1080000" cy="108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541714" y="2795200"/>
            <a:ext cx="1080000" cy="108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09700" y="2151595"/>
            <a:ext cx="2104615" cy="21046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98115" y="2151595"/>
            <a:ext cx="2104615" cy="2104615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786530" y="2151595"/>
            <a:ext cx="2104615" cy="2104615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621285" y="2148390"/>
            <a:ext cx="2104615" cy="2104615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55A12D-11E0-437B-89DE-E19CBD79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7A624F98-6334-4710-B5FE-8EC9CCAE03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-30480"/>
            <a:ext cx="608584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B31180B-D27B-49BA-B411-1ED0D6A231C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027300" y="1125538"/>
            <a:ext cx="23034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2E1553D6-1DEC-4C3C-9DE1-9BDD1DD6280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27300" y="3575957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07B0349-B996-4D43-A51A-890FFA32862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42374" y="3575957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043AB8B-7EAE-409D-ACA6-7B218F1EF8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909542" y="1125538"/>
            <a:ext cx="4263283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189B9FD-5B0C-4540-9969-CDE20BD730F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007263" y="3575957"/>
            <a:ext cx="3185597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4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8825" y="946703"/>
            <a:ext cx="4067176" cy="13089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A2D4F83-68C8-465D-BCB1-63895E6871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4609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40E674-1A0B-430C-B383-4782F9DF47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38424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EA63802-8122-40EB-8337-F62BAEE0B3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2239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  <p:bldP spid="10" grpId="0"/>
      <p:bldP spid="10" grpId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19B21D2-43BF-44BE-8F5F-2A5834A9A25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095999" y="3429000"/>
            <a:ext cx="5076825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9792BF1-2F1C-4104-963B-7CBA016ED87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027238" y="0"/>
            <a:ext cx="4068761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2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F0C670-BB95-47F5-BB08-C913FD10E41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35301" y="3429000"/>
            <a:ext cx="3060700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2019300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3B44CB7-8865-4225-8490-953C9C551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6000" y="3429000"/>
            <a:ext cx="2019300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5DCF0-B58E-4E01-B5DD-E877186D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5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3B44CB7-8865-4225-8490-953C9C551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35299" y="3429000"/>
            <a:ext cx="3060699" cy="34289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5DCF0-B58E-4E01-B5DD-E877186D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E9354BC-A38D-49AC-B33C-37DBC74E76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35299" y="1"/>
            <a:ext cx="3060699" cy="34289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3B44CB7-8865-4225-8490-953C9C551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35299" y="3429001"/>
            <a:ext cx="3060699" cy="2844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75DCF0-B58E-4E01-B5DD-E877186D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E8C037D-10CD-4E7B-AFB3-740A96BB6D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2" y="3429001"/>
            <a:ext cx="3060699" cy="2844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7B1B9FC-2CA4-43C9-910F-D007298A60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0537" y="3429001"/>
            <a:ext cx="3041463" cy="2844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10B58E-1BDA-4DC5-812F-F1A7F999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8C9193-BDF6-4DE1-9ED4-38411138F1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A6EE583F-29D2-460B-8A76-5C1CF6AAD8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4A2C62-9436-419E-A7D7-0A57C6B9A6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F24C80C-0839-4F9E-AAD4-AB7773C504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A8410C6-F7D0-4A6A-908F-82E3148131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4514850"/>
            <a:ext cx="2028916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F65C1D3-C5F1-475F-9985-D4E771EE8D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28916" y="4514850"/>
            <a:ext cx="2028916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961B85C-7D05-4DFE-9B44-B1E97C16F42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57832" y="4514850"/>
            <a:ext cx="2047422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C8E1A08-2897-4811-807B-2D66F0C66E9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05254" y="4514850"/>
            <a:ext cx="2028916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AD1AF7EC-2C3A-4A7F-B12A-F862DCEEFEB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34168" y="4514850"/>
            <a:ext cx="2028916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EBE85F6-16B4-4B57-B90E-945A284A7C0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63084" y="4514850"/>
            <a:ext cx="2028916" cy="23431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377B1D1F-A8B8-4547-8D86-0E327F1D71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0" y="-1"/>
            <a:ext cx="2028916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22A6D38C-3F7A-499E-B48F-B4C18D39A5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28916" y="-1"/>
            <a:ext cx="2028916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3CF32EEB-89E4-4BF0-AFA7-8A0F21FC04A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057832" y="-1"/>
            <a:ext cx="2047422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9FF473FA-A0CF-4074-B871-279422A5CFC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05254" y="-1"/>
            <a:ext cx="2028916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927F7A49-7D92-470B-B141-3A330676AE2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134168" y="-1"/>
            <a:ext cx="2028916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2DEBC4AD-6AC9-43D0-90F7-79D693252B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163084" y="-1"/>
            <a:ext cx="2028916" cy="218802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1C1BAB6-D060-42B0-BB06-60ED243F3D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188028"/>
            <a:ext cx="2028916" cy="232682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A8F51325-BF73-4DDA-8C00-AE6C8396935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05254" y="2188028"/>
            <a:ext cx="2028916" cy="232682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47C14B7-0220-4E03-A172-1C0AEF957C6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4168" y="2188028"/>
            <a:ext cx="2028916" cy="232682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585B5A4D-C0C7-494F-B31E-C85310495CC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63084" y="2188028"/>
            <a:ext cx="2028916" cy="232682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autoRev="1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autoRev="1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accel="50000" decel="50000" autoRev="1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50000" decel="50000" autoRev="1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autoRev="1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autoRev="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autoRev="1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8" grpId="0" animBg="1"/>
      <p:bldP spid="18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5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43965D-2EED-4558-9C5F-2742A87CC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2"/>
          <a:stretch/>
        </p:blipFill>
        <p:spPr>
          <a:xfrm>
            <a:off x="0" y="356459"/>
            <a:ext cx="6096000" cy="6030254"/>
          </a:xfrm>
          <a:custGeom>
            <a:avLst/>
            <a:gdLst>
              <a:gd name="connsiteX0" fmla="*/ 0 w 6096000"/>
              <a:gd name="connsiteY0" fmla="*/ 0 h 6030254"/>
              <a:gd name="connsiteX1" fmla="*/ 6096000 w 6096000"/>
              <a:gd name="connsiteY1" fmla="*/ 0 h 6030254"/>
              <a:gd name="connsiteX2" fmla="*/ 6096000 w 6096000"/>
              <a:gd name="connsiteY2" fmla="*/ 6030254 h 6030254"/>
              <a:gd name="connsiteX3" fmla="*/ 0 w 6096000"/>
              <a:gd name="connsiteY3" fmla="*/ 6030254 h 603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030254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effectLst/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B4DBEF-EA49-4373-9307-A6D10828EB0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495301"/>
            <a:ext cx="5356490" cy="5331619"/>
          </a:xfrm>
          <a:custGeom>
            <a:avLst/>
            <a:gdLst>
              <a:gd name="connsiteX0" fmla="*/ 0 w 5356490"/>
              <a:gd name="connsiteY0" fmla="*/ 0 h 5331619"/>
              <a:gd name="connsiteX1" fmla="*/ 5094827 w 5356490"/>
              <a:gd name="connsiteY1" fmla="*/ 0 h 5331619"/>
              <a:gd name="connsiteX2" fmla="*/ 5316008 w 5356490"/>
              <a:gd name="connsiteY2" fmla="*/ 230706 h 5331619"/>
              <a:gd name="connsiteX3" fmla="*/ 5356490 w 5356490"/>
              <a:gd name="connsiteY3" fmla="*/ 5298282 h 5331619"/>
              <a:gd name="connsiteX4" fmla="*/ 5356489 w 5356490"/>
              <a:gd name="connsiteY4" fmla="*/ 5331619 h 5331619"/>
              <a:gd name="connsiteX5" fmla="*/ 0 w 5356490"/>
              <a:gd name="connsiteY5" fmla="*/ 5327006 h 53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6490" h="5331619">
                <a:moveTo>
                  <a:pt x="0" y="0"/>
                </a:moveTo>
                <a:lnTo>
                  <a:pt x="5094827" y="0"/>
                </a:lnTo>
                <a:cubicBezTo>
                  <a:pt x="5231448" y="0"/>
                  <a:pt x="5316008" y="94085"/>
                  <a:pt x="5316008" y="230706"/>
                </a:cubicBezTo>
                <a:lnTo>
                  <a:pt x="5356490" y="5298282"/>
                </a:lnTo>
                <a:cubicBezTo>
                  <a:pt x="5356490" y="5309394"/>
                  <a:pt x="5356489" y="5320507"/>
                  <a:pt x="5356489" y="5331619"/>
                </a:cubicBezTo>
                <a:lnTo>
                  <a:pt x="0" y="5327006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BA975-C896-4552-88A8-93ADDB399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92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19175" y="3802615"/>
            <a:ext cx="10153650" cy="247118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019175" y="1125538"/>
            <a:ext cx="10153650" cy="247118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135300" y="421902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478594" y="421902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821888" y="421902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162250" y="421902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135300" y="1606452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478594" y="1606452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821888" y="1606452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9162250" y="1606452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7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50000" decel="5000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B18CED-5540-4245-861E-E6D78AE0A9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19307849">
            <a:off x="7597951" y="2463457"/>
            <a:ext cx="1917131" cy="4834932"/>
          </a:xfrm>
          <a:custGeom>
            <a:avLst/>
            <a:gdLst>
              <a:gd name="connsiteX0" fmla="*/ 0 w 2047422"/>
              <a:gd name="connsiteY0" fmla="*/ 0 h 2343150"/>
              <a:gd name="connsiteX1" fmla="*/ 2047422 w 2047422"/>
              <a:gd name="connsiteY1" fmla="*/ 0 h 2343150"/>
              <a:gd name="connsiteX2" fmla="*/ 2047422 w 2047422"/>
              <a:gd name="connsiteY2" fmla="*/ 2343150 h 2343150"/>
              <a:gd name="connsiteX3" fmla="*/ 0 w 2047422"/>
              <a:gd name="connsiteY3" fmla="*/ 2343150 h 2343150"/>
              <a:gd name="connsiteX4" fmla="*/ 0 w 2047422"/>
              <a:gd name="connsiteY4" fmla="*/ 0 h 2343150"/>
              <a:gd name="connsiteX0" fmla="*/ 0 w 2047422"/>
              <a:gd name="connsiteY0" fmla="*/ 522147 h 2865297"/>
              <a:gd name="connsiteX1" fmla="*/ 2036254 w 2047422"/>
              <a:gd name="connsiteY1" fmla="*/ 0 h 2865297"/>
              <a:gd name="connsiteX2" fmla="*/ 2047422 w 2047422"/>
              <a:gd name="connsiteY2" fmla="*/ 2865297 h 2865297"/>
              <a:gd name="connsiteX3" fmla="*/ 0 w 2047422"/>
              <a:gd name="connsiteY3" fmla="*/ 2865297 h 2865297"/>
              <a:gd name="connsiteX4" fmla="*/ 0 w 2047422"/>
              <a:gd name="connsiteY4" fmla="*/ 522147 h 2865297"/>
              <a:gd name="connsiteX0" fmla="*/ 0 w 2047422"/>
              <a:gd name="connsiteY0" fmla="*/ 529524 h 2872674"/>
              <a:gd name="connsiteX1" fmla="*/ 2036254 w 2047422"/>
              <a:gd name="connsiteY1" fmla="*/ 7377 h 2872674"/>
              <a:gd name="connsiteX2" fmla="*/ 2047422 w 2047422"/>
              <a:gd name="connsiteY2" fmla="*/ 2872674 h 2872674"/>
              <a:gd name="connsiteX3" fmla="*/ 0 w 2047422"/>
              <a:gd name="connsiteY3" fmla="*/ 2872674 h 2872674"/>
              <a:gd name="connsiteX4" fmla="*/ 0 w 2047422"/>
              <a:gd name="connsiteY4" fmla="*/ 529524 h 2872674"/>
              <a:gd name="connsiteX0" fmla="*/ 143233 w 2047422"/>
              <a:gd name="connsiteY0" fmla="*/ 243575 h 2884689"/>
              <a:gd name="connsiteX1" fmla="*/ 2036254 w 2047422"/>
              <a:gd name="connsiteY1" fmla="*/ 19392 h 2884689"/>
              <a:gd name="connsiteX2" fmla="*/ 2047422 w 2047422"/>
              <a:gd name="connsiteY2" fmla="*/ 2884689 h 2884689"/>
              <a:gd name="connsiteX3" fmla="*/ 0 w 2047422"/>
              <a:gd name="connsiteY3" fmla="*/ 2884689 h 2884689"/>
              <a:gd name="connsiteX4" fmla="*/ 143233 w 2047422"/>
              <a:gd name="connsiteY4" fmla="*/ 243575 h 2884689"/>
              <a:gd name="connsiteX0" fmla="*/ 143233 w 2047422"/>
              <a:gd name="connsiteY0" fmla="*/ 236413 h 2877527"/>
              <a:gd name="connsiteX1" fmla="*/ 2036254 w 2047422"/>
              <a:gd name="connsiteY1" fmla="*/ 12230 h 2877527"/>
              <a:gd name="connsiteX2" fmla="*/ 2047422 w 2047422"/>
              <a:gd name="connsiteY2" fmla="*/ 2877527 h 2877527"/>
              <a:gd name="connsiteX3" fmla="*/ 0 w 2047422"/>
              <a:gd name="connsiteY3" fmla="*/ 2877527 h 2877527"/>
              <a:gd name="connsiteX4" fmla="*/ 143233 w 2047422"/>
              <a:gd name="connsiteY4" fmla="*/ 236413 h 2877527"/>
              <a:gd name="connsiteX0" fmla="*/ 143233 w 2047422"/>
              <a:gd name="connsiteY0" fmla="*/ 239306 h 2880420"/>
              <a:gd name="connsiteX1" fmla="*/ 2036254 w 2047422"/>
              <a:gd name="connsiteY1" fmla="*/ 15123 h 2880420"/>
              <a:gd name="connsiteX2" fmla="*/ 2047422 w 2047422"/>
              <a:gd name="connsiteY2" fmla="*/ 2880420 h 2880420"/>
              <a:gd name="connsiteX3" fmla="*/ 0 w 2047422"/>
              <a:gd name="connsiteY3" fmla="*/ 2880420 h 2880420"/>
              <a:gd name="connsiteX4" fmla="*/ 143233 w 2047422"/>
              <a:gd name="connsiteY4" fmla="*/ 239306 h 2880420"/>
              <a:gd name="connsiteX0" fmla="*/ 58584 w 1962773"/>
              <a:gd name="connsiteY0" fmla="*/ 239306 h 4715270"/>
              <a:gd name="connsiteX1" fmla="*/ 1951605 w 1962773"/>
              <a:gd name="connsiteY1" fmla="*/ 15123 h 4715270"/>
              <a:gd name="connsiteX2" fmla="*/ 1962773 w 1962773"/>
              <a:gd name="connsiteY2" fmla="*/ 2880420 h 4715270"/>
              <a:gd name="connsiteX3" fmla="*/ 0 w 1962773"/>
              <a:gd name="connsiteY3" fmla="*/ 4715270 h 4715270"/>
              <a:gd name="connsiteX4" fmla="*/ 58584 w 1962773"/>
              <a:gd name="connsiteY4" fmla="*/ 239306 h 4715270"/>
              <a:gd name="connsiteX0" fmla="*/ 58584 w 1951738"/>
              <a:gd name="connsiteY0" fmla="*/ 239306 h 4715270"/>
              <a:gd name="connsiteX1" fmla="*/ 1951605 w 1951738"/>
              <a:gd name="connsiteY1" fmla="*/ 15123 h 4715270"/>
              <a:gd name="connsiteX2" fmla="*/ 1883562 w 1951738"/>
              <a:gd name="connsiteY2" fmla="*/ 4358154 h 4715270"/>
              <a:gd name="connsiteX3" fmla="*/ 0 w 1951738"/>
              <a:gd name="connsiteY3" fmla="*/ 4715270 h 4715270"/>
              <a:gd name="connsiteX4" fmla="*/ 58584 w 1951738"/>
              <a:gd name="connsiteY4" fmla="*/ 239306 h 4715270"/>
              <a:gd name="connsiteX0" fmla="*/ 58584 w 1951738"/>
              <a:gd name="connsiteY0" fmla="*/ 239306 h 4715270"/>
              <a:gd name="connsiteX1" fmla="*/ 1951605 w 1951738"/>
              <a:gd name="connsiteY1" fmla="*/ 15123 h 4715270"/>
              <a:gd name="connsiteX2" fmla="*/ 1883562 w 1951738"/>
              <a:gd name="connsiteY2" fmla="*/ 4358154 h 4715270"/>
              <a:gd name="connsiteX3" fmla="*/ 1773781 w 1951738"/>
              <a:gd name="connsiteY3" fmla="*/ 4521470 h 4715270"/>
              <a:gd name="connsiteX4" fmla="*/ 0 w 1951738"/>
              <a:gd name="connsiteY4" fmla="*/ 4715270 h 4715270"/>
              <a:gd name="connsiteX5" fmla="*/ 58584 w 1951738"/>
              <a:gd name="connsiteY5" fmla="*/ 239306 h 4715270"/>
              <a:gd name="connsiteX0" fmla="*/ 58584 w 1951738"/>
              <a:gd name="connsiteY0" fmla="*/ 239306 h 4715270"/>
              <a:gd name="connsiteX1" fmla="*/ 1951605 w 1951738"/>
              <a:gd name="connsiteY1" fmla="*/ 15123 h 4715270"/>
              <a:gd name="connsiteX2" fmla="*/ 1883562 w 1951738"/>
              <a:gd name="connsiteY2" fmla="*/ 4358154 h 4715270"/>
              <a:gd name="connsiteX3" fmla="*/ 1773781 w 1951738"/>
              <a:gd name="connsiteY3" fmla="*/ 4521470 h 4715270"/>
              <a:gd name="connsiteX4" fmla="*/ 0 w 1951738"/>
              <a:gd name="connsiteY4" fmla="*/ 4715270 h 4715270"/>
              <a:gd name="connsiteX5" fmla="*/ 58584 w 1951738"/>
              <a:gd name="connsiteY5" fmla="*/ 239306 h 4715270"/>
              <a:gd name="connsiteX0" fmla="*/ 58584 w 1951738"/>
              <a:gd name="connsiteY0" fmla="*/ 239306 h 4715270"/>
              <a:gd name="connsiteX1" fmla="*/ 1951605 w 1951738"/>
              <a:gd name="connsiteY1" fmla="*/ 15123 h 4715270"/>
              <a:gd name="connsiteX2" fmla="*/ 1883562 w 1951738"/>
              <a:gd name="connsiteY2" fmla="*/ 4358154 h 4715270"/>
              <a:gd name="connsiteX3" fmla="*/ 1721710 w 1951738"/>
              <a:gd name="connsiteY3" fmla="*/ 4520894 h 4715270"/>
              <a:gd name="connsiteX4" fmla="*/ 0 w 1951738"/>
              <a:gd name="connsiteY4" fmla="*/ 4715270 h 4715270"/>
              <a:gd name="connsiteX5" fmla="*/ 58584 w 1951738"/>
              <a:gd name="connsiteY5" fmla="*/ 239306 h 4715270"/>
              <a:gd name="connsiteX0" fmla="*/ 58584 w 1951737"/>
              <a:gd name="connsiteY0" fmla="*/ 239306 h 4715270"/>
              <a:gd name="connsiteX1" fmla="*/ 1951605 w 1951737"/>
              <a:gd name="connsiteY1" fmla="*/ 15123 h 4715270"/>
              <a:gd name="connsiteX2" fmla="*/ 1882868 w 1951737"/>
              <a:gd name="connsiteY2" fmla="*/ 4333366 h 4715270"/>
              <a:gd name="connsiteX3" fmla="*/ 1721710 w 1951737"/>
              <a:gd name="connsiteY3" fmla="*/ 4520894 h 4715270"/>
              <a:gd name="connsiteX4" fmla="*/ 0 w 1951737"/>
              <a:gd name="connsiteY4" fmla="*/ 4715270 h 4715270"/>
              <a:gd name="connsiteX5" fmla="*/ 58584 w 1951737"/>
              <a:gd name="connsiteY5" fmla="*/ 239306 h 4715270"/>
              <a:gd name="connsiteX0" fmla="*/ 58584 w 1951737"/>
              <a:gd name="connsiteY0" fmla="*/ 239306 h 4715270"/>
              <a:gd name="connsiteX1" fmla="*/ 1951605 w 1951737"/>
              <a:gd name="connsiteY1" fmla="*/ 15123 h 4715270"/>
              <a:gd name="connsiteX2" fmla="*/ 1882868 w 1951737"/>
              <a:gd name="connsiteY2" fmla="*/ 4333366 h 4715270"/>
              <a:gd name="connsiteX3" fmla="*/ 1721710 w 1951737"/>
              <a:gd name="connsiteY3" fmla="*/ 4520894 h 4715270"/>
              <a:gd name="connsiteX4" fmla="*/ 983508 w 1951737"/>
              <a:gd name="connsiteY4" fmla="*/ 4663150 h 4715270"/>
              <a:gd name="connsiteX5" fmla="*/ 0 w 1951737"/>
              <a:gd name="connsiteY5" fmla="*/ 4715270 h 4715270"/>
              <a:gd name="connsiteX6" fmla="*/ 58584 w 1951737"/>
              <a:gd name="connsiteY6" fmla="*/ 239306 h 4715270"/>
              <a:gd name="connsiteX0" fmla="*/ 58584 w 1951737"/>
              <a:gd name="connsiteY0" fmla="*/ 239306 h 4715270"/>
              <a:gd name="connsiteX1" fmla="*/ 1951605 w 1951737"/>
              <a:gd name="connsiteY1" fmla="*/ 15123 h 4715270"/>
              <a:gd name="connsiteX2" fmla="*/ 1882868 w 1951737"/>
              <a:gd name="connsiteY2" fmla="*/ 4333366 h 4715270"/>
              <a:gd name="connsiteX3" fmla="*/ 1721710 w 1951737"/>
              <a:gd name="connsiteY3" fmla="*/ 4520894 h 4715270"/>
              <a:gd name="connsiteX4" fmla="*/ 983508 w 1951737"/>
              <a:gd name="connsiteY4" fmla="*/ 4663150 h 4715270"/>
              <a:gd name="connsiteX5" fmla="*/ 0 w 1951737"/>
              <a:gd name="connsiteY5" fmla="*/ 4715270 h 4715270"/>
              <a:gd name="connsiteX6" fmla="*/ 58584 w 1951737"/>
              <a:gd name="connsiteY6" fmla="*/ 239306 h 4715270"/>
              <a:gd name="connsiteX0" fmla="*/ 58584 w 1951737"/>
              <a:gd name="connsiteY0" fmla="*/ 239306 h 4715270"/>
              <a:gd name="connsiteX1" fmla="*/ 1951605 w 1951737"/>
              <a:gd name="connsiteY1" fmla="*/ 15123 h 4715270"/>
              <a:gd name="connsiteX2" fmla="*/ 1882868 w 1951737"/>
              <a:gd name="connsiteY2" fmla="*/ 4333366 h 4715270"/>
              <a:gd name="connsiteX3" fmla="*/ 1721710 w 1951737"/>
              <a:gd name="connsiteY3" fmla="*/ 4520894 h 4715270"/>
              <a:gd name="connsiteX4" fmla="*/ 983508 w 1951737"/>
              <a:gd name="connsiteY4" fmla="*/ 4663150 h 4715270"/>
              <a:gd name="connsiteX5" fmla="*/ 0 w 1951737"/>
              <a:gd name="connsiteY5" fmla="*/ 4715270 h 4715270"/>
              <a:gd name="connsiteX6" fmla="*/ 58584 w 1951737"/>
              <a:gd name="connsiteY6" fmla="*/ 239306 h 4715270"/>
              <a:gd name="connsiteX0" fmla="*/ 58584 w 1951737"/>
              <a:gd name="connsiteY0" fmla="*/ 239306 h 4715270"/>
              <a:gd name="connsiteX1" fmla="*/ 1951605 w 1951737"/>
              <a:gd name="connsiteY1" fmla="*/ 15123 h 4715270"/>
              <a:gd name="connsiteX2" fmla="*/ 1882868 w 1951737"/>
              <a:gd name="connsiteY2" fmla="*/ 4333366 h 4715270"/>
              <a:gd name="connsiteX3" fmla="*/ 1721710 w 1951737"/>
              <a:gd name="connsiteY3" fmla="*/ 4520894 h 4715270"/>
              <a:gd name="connsiteX4" fmla="*/ 983508 w 1951737"/>
              <a:gd name="connsiteY4" fmla="*/ 4663150 h 4715270"/>
              <a:gd name="connsiteX5" fmla="*/ 0 w 1951737"/>
              <a:gd name="connsiteY5" fmla="*/ 4715270 h 4715270"/>
              <a:gd name="connsiteX6" fmla="*/ 58584 w 1951737"/>
              <a:gd name="connsiteY6" fmla="*/ 239306 h 4715270"/>
              <a:gd name="connsiteX0" fmla="*/ 58584 w 1951737"/>
              <a:gd name="connsiteY0" fmla="*/ 239306 h 4834932"/>
              <a:gd name="connsiteX1" fmla="*/ 1951605 w 1951737"/>
              <a:gd name="connsiteY1" fmla="*/ 15123 h 4834932"/>
              <a:gd name="connsiteX2" fmla="*/ 1882868 w 1951737"/>
              <a:gd name="connsiteY2" fmla="*/ 4333366 h 4834932"/>
              <a:gd name="connsiteX3" fmla="*/ 1721710 w 1951737"/>
              <a:gd name="connsiteY3" fmla="*/ 4520894 h 4834932"/>
              <a:gd name="connsiteX4" fmla="*/ 983508 w 1951737"/>
              <a:gd name="connsiteY4" fmla="*/ 4663150 h 4834932"/>
              <a:gd name="connsiteX5" fmla="*/ 149342 w 1951737"/>
              <a:gd name="connsiteY5" fmla="*/ 4834932 h 4834932"/>
              <a:gd name="connsiteX6" fmla="*/ 0 w 1951737"/>
              <a:gd name="connsiteY6" fmla="*/ 4715270 h 4834932"/>
              <a:gd name="connsiteX7" fmla="*/ 58584 w 1951737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902 w 1917131"/>
              <a:gd name="connsiteY4" fmla="*/ 4663150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902 w 1917131"/>
              <a:gd name="connsiteY4" fmla="*/ 4663150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902 w 1917131"/>
              <a:gd name="connsiteY4" fmla="*/ 4663150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533 w 1917131"/>
              <a:gd name="connsiteY4" fmla="*/ 4679021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533 w 1917131"/>
              <a:gd name="connsiteY4" fmla="*/ 4679021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  <a:gd name="connsiteX0" fmla="*/ 23978 w 1917131"/>
              <a:gd name="connsiteY0" fmla="*/ 239306 h 4834932"/>
              <a:gd name="connsiteX1" fmla="*/ 1916999 w 1917131"/>
              <a:gd name="connsiteY1" fmla="*/ 15123 h 4834932"/>
              <a:gd name="connsiteX2" fmla="*/ 1848262 w 1917131"/>
              <a:gd name="connsiteY2" fmla="*/ 4333366 h 4834932"/>
              <a:gd name="connsiteX3" fmla="*/ 1687104 w 1917131"/>
              <a:gd name="connsiteY3" fmla="*/ 4520894 h 4834932"/>
              <a:gd name="connsiteX4" fmla="*/ 948533 w 1917131"/>
              <a:gd name="connsiteY4" fmla="*/ 4679021 h 4834932"/>
              <a:gd name="connsiteX5" fmla="*/ 114736 w 1917131"/>
              <a:gd name="connsiteY5" fmla="*/ 4834932 h 4834932"/>
              <a:gd name="connsiteX6" fmla="*/ 0 w 1917131"/>
              <a:gd name="connsiteY6" fmla="*/ 4702101 h 4834932"/>
              <a:gd name="connsiteX7" fmla="*/ 23978 w 1917131"/>
              <a:gd name="connsiteY7" fmla="*/ 239306 h 48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7131" h="4834932">
                <a:moveTo>
                  <a:pt x="23978" y="239306"/>
                </a:moveTo>
                <a:cubicBezTo>
                  <a:pt x="600978" y="122073"/>
                  <a:pt x="1177515" y="-52560"/>
                  <a:pt x="1916999" y="15123"/>
                </a:cubicBezTo>
                <a:cubicBezTo>
                  <a:pt x="1920722" y="970222"/>
                  <a:pt x="1844539" y="3378267"/>
                  <a:pt x="1848262" y="4333366"/>
                </a:cubicBezTo>
                <a:cubicBezTo>
                  <a:pt x="1836849" y="4415703"/>
                  <a:pt x="1736266" y="4508669"/>
                  <a:pt x="1687104" y="4520894"/>
                </a:cubicBezTo>
                <a:cubicBezTo>
                  <a:pt x="1573622" y="4529900"/>
                  <a:pt x="1291203" y="4620088"/>
                  <a:pt x="948533" y="4679021"/>
                </a:cubicBezTo>
                <a:cubicBezTo>
                  <a:pt x="676191" y="4727310"/>
                  <a:pt x="677785" y="4740686"/>
                  <a:pt x="114736" y="4834932"/>
                </a:cubicBezTo>
                <a:cubicBezTo>
                  <a:pt x="65241" y="4810084"/>
                  <a:pt x="19997" y="4820903"/>
                  <a:pt x="0" y="4702101"/>
                </a:cubicBezTo>
                <a:lnTo>
                  <a:pt x="23978" y="239306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744D6AE-9ADA-448B-98FA-739A76B1F49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 rot="2445785">
            <a:off x="10178826" y="1101403"/>
            <a:ext cx="1366859" cy="5144145"/>
          </a:xfrm>
          <a:custGeom>
            <a:avLst/>
            <a:gdLst>
              <a:gd name="connsiteX0" fmla="*/ 0 w 2028916"/>
              <a:gd name="connsiteY0" fmla="*/ 0 h 2326822"/>
              <a:gd name="connsiteX1" fmla="*/ 2028916 w 2028916"/>
              <a:gd name="connsiteY1" fmla="*/ 0 h 2326822"/>
              <a:gd name="connsiteX2" fmla="*/ 2028916 w 2028916"/>
              <a:gd name="connsiteY2" fmla="*/ 2326822 h 2326822"/>
              <a:gd name="connsiteX3" fmla="*/ 0 w 2028916"/>
              <a:gd name="connsiteY3" fmla="*/ 2326822 h 2326822"/>
              <a:gd name="connsiteX4" fmla="*/ 0 w 2028916"/>
              <a:gd name="connsiteY4" fmla="*/ 0 h 2326822"/>
              <a:gd name="connsiteX0" fmla="*/ 0 w 2108542"/>
              <a:gd name="connsiteY0" fmla="*/ 2168777 h 4495599"/>
              <a:gd name="connsiteX1" fmla="*/ 2108542 w 2108542"/>
              <a:gd name="connsiteY1" fmla="*/ 0 h 4495599"/>
              <a:gd name="connsiteX2" fmla="*/ 2028916 w 2108542"/>
              <a:gd name="connsiteY2" fmla="*/ 4495599 h 4495599"/>
              <a:gd name="connsiteX3" fmla="*/ 0 w 2108542"/>
              <a:gd name="connsiteY3" fmla="*/ 4495599 h 4495599"/>
              <a:gd name="connsiteX4" fmla="*/ 0 w 2108542"/>
              <a:gd name="connsiteY4" fmla="*/ 2168777 h 4495599"/>
              <a:gd name="connsiteX0" fmla="*/ 933397 w 2108542"/>
              <a:gd name="connsiteY0" fmla="*/ 873689 h 4495599"/>
              <a:gd name="connsiteX1" fmla="*/ 2108542 w 2108542"/>
              <a:gd name="connsiteY1" fmla="*/ 0 h 4495599"/>
              <a:gd name="connsiteX2" fmla="*/ 2028916 w 2108542"/>
              <a:gd name="connsiteY2" fmla="*/ 4495599 h 4495599"/>
              <a:gd name="connsiteX3" fmla="*/ 0 w 2108542"/>
              <a:gd name="connsiteY3" fmla="*/ 4495599 h 4495599"/>
              <a:gd name="connsiteX4" fmla="*/ 933397 w 2108542"/>
              <a:gd name="connsiteY4" fmla="*/ 873689 h 4495599"/>
              <a:gd name="connsiteX0" fmla="*/ 195800 w 1370945"/>
              <a:gd name="connsiteY0" fmla="*/ 873689 h 5205346"/>
              <a:gd name="connsiteX1" fmla="*/ 1370945 w 1370945"/>
              <a:gd name="connsiteY1" fmla="*/ 0 h 5205346"/>
              <a:gd name="connsiteX2" fmla="*/ 1291319 w 1370945"/>
              <a:gd name="connsiteY2" fmla="*/ 4495599 h 5205346"/>
              <a:gd name="connsiteX3" fmla="*/ 0 w 1370945"/>
              <a:gd name="connsiteY3" fmla="*/ 5205346 h 5205346"/>
              <a:gd name="connsiteX4" fmla="*/ 195800 w 1370945"/>
              <a:gd name="connsiteY4" fmla="*/ 873689 h 5205346"/>
              <a:gd name="connsiteX0" fmla="*/ 195800 w 1370945"/>
              <a:gd name="connsiteY0" fmla="*/ 873689 h 5205346"/>
              <a:gd name="connsiteX1" fmla="*/ 1370945 w 1370945"/>
              <a:gd name="connsiteY1" fmla="*/ 0 h 5205346"/>
              <a:gd name="connsiteX2" fmla="*/ 1280871 w 1370945"/>
              <a:gd name="connsiteY2" fmla="*/ 4454303 h 5205346"/>
              <a:gd name="connsiteX3" fmla="*/ 0 w 1370945"/>
              <a:gd name="connsiteY3" fmla="*/ 5205346 h 5205346"/>
              <a:gd name="connsiteX4" fmla="*/ 195800 w 1370945"/>
              <a:gd name="connsiteY4" fmla="*/ 873689 h 5205346"/>
              <a:gd name="connsiteX0" fmla="*/ 195800 w 1380602"/>
              <a:gd name="connsiteY0" fmla="*/ 873689 h 5205346"/>
              <a:gd name="connsiteX1" fmla="*/ 1370945 w 1380602"/>
              <a:gd name="connsiteY1" fmla="*/ 0 h 5205346"/>
              <a:gd name="connsiteX2" fmla="*/ 1380602 w 1380602"/>
              <a:gd name="connsiteY2" fmla="*/ 166725 h 5205346"/>
              <a:gd name="connsiteX3" fmla="*/ 1280871 w 1380602"/>
              <a:gd name="connsiteY3" fmla="*/ 4454303 h 5205346"/>
              <a:gd name="connsiteX4" fmla="*/ 0 w 1380602"/>
              <a:gd name="connsiteY4" fmla="*/ 5205346 h 5205346"/>
              <a:gd name="connsiteX5" fmla="*/ 195800 w 1380602"/>
              <a:gd name="connsiteY5" fmla="*/ 873689 h 5205346"/>
              <a:gd name="connsiteX0" fmla="*/ 195800 w 1380602"/>
              <a:gd name="connsiteY0" fmla="*/ 823626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195800 w 1380602"/>
              <a:gd name="connsiteY5" fmla="*/ 823626 h 5155283"/>
              <a:gd name="connsiteX0" fmla="*/ 296365 w 1380602"/>
              <a:gd name="connsiteY0" fmla="*/ 765228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296365 w 1380602"/>
              <a:gd name="connsiteY5" fmla="*/ 765228 h 5155283"/>
              <a:gd name="connsiteX0" fmla="*/ 296365 w 1380602"/>
              <a:gd name="connsiteY0" fmla="*/ 765228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200181 w 1380602"/>
              <a:gd name="connsiteY5" fmla="*/ 917318 h 5155283"/>
              <a:gd name="connsiteX6" fmla="*/ 296365 w 1380602"/>
              <a:gd name="connsiteY6" fmla="*/ 765228 h 5155283"/>
              <a:gd name="connsiteX0" fmla="*/ 296365 w 1380602"/>
              <a:gd name="connsiteY0" fmla="*/ 765228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166907 w 1380602"/>
              <a:gd name="connsiteY5" fmla="*/ 1024600 h 5155283"/>
              <a:gd name="connsiteX6" fmla="*/ 296365 w 1380602"/>
              <a:gd name="connsiteY6" fmla="*/ 765228 h 5155283"/>
              <a:gd name="connsiteX0" fmla="*/ 296365 w 1380602"/>
              <a:gd name="connsiteY0" fmla="*/ 765228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166907 w 1380602"/>
              <a:gd name="connsiteY5" fmla="*/ 1024600 h 5155283"/>
              <a:gd name="connsiteX6" fmla="*/ 296365 w 1380602"/>
              <a:gd name="connsiteY6" fmla="*/ 765228 h 5155283"/>
              <a:gd name="connsiteX0" fmla="*/ 296365 w 1380602"/>
              <a:gd name="connsiteY0" fmla="*/ 765228 h 5155283"/>
              <a:gd name="connsiteX1" fmla="*/ 1294634 w 1380602"/>
              <a:gd name="connsiteY1" fmla="*/ 0 h 5155283"/>
              <a:gd name="connsiteX2" fmla="*/ 1380602 w 1380602"/>
              <a:gd name="connsiteY2" fmla="*/ 116662 h 5155283"/>
              <a:gd name="connsiteX3" fmla="*/ 1280871 w 1380602"/>
              <a:gd name="connsiteY3" fmla="*/ 4404240 h 5155283"/>
              <a:gd name="connsiteX4" fmla="*/ 0 w 1380602"/>
              <a:gd name="connsiteY4" fmla="*/ 5155283 h 5155283"/>
              <a:gd name="connsiteX5" fmla="*/ 166907 w 1380602"/>
              <a:gd name="connsiteY5" fmla="*/ 1024600 h 5155283"/>
              <a:gd name="connsiteX6" fmla="*/ 296365 w 1380602"/>
              <a:gd name="connsiteY6" fmla="*/ 765228 h 5155283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80871 w 1380602"/>
              <a:gd name="connsiteY3" fmla="*/ 4397772 h 5148815"/>
              <a:gd name="connsiteX4" fmla="*/ 0 w 1380602"/>
              <a:gd name="connsiteY4" fmla="*/ 5148815 h 5148815"/>
              <a:gd name="connsiteX5" fmla="*/ 166907 w 1380602"/>
              <a:gd name="connsiteY5" fmla="*/ 1018132 h 5148815"/>
              <a:gd name="connsiteX6" fmla="*/ 296365 w 1380602"/>
              <a:gd name="connsiteY6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80871 w 1380602"/>
              <a:gd name="connsiteY3" fmla="*/ 4397772 h 5148815"/>
              <a:gd name="connsiteX4" fmla="*/ 0 w 1380602"/>
              <a:gd name="connsiteY4" fmla="*/ 5148815 h 5148815"/>
              <a:gd name="connsiteX5" fmla="*/ 166907 w 1380602"/>
              <a:gd name="connsiteY5" fmla="*/ 1018132 h 5148815"/>
              <a:gd name="connsiteX6" fmla="*/ 296365 w 1380602"/>
              <a:gd name="connsiteY6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77388 w 1380602"/>
              <a:gd name="connsiteY3" fmla="*/ 4261108 h 5148815"/>
              <a:gd name="connsiteX4" fmla="*/ 1280871 w 1380602"/>
              <a:gd name="connsiteY4" fmla="*/ 4397772 h 5148815"/>
              <a:gd name="connsiteX5" fmla="*/ 0 w 1380602"/>
              <a:gd name="connsiteY5" fmla="*/ 5148815 h 5148815"/>
              <a:gd name="connsiteX6" fmla="*/ 166907 w 1380602"/>
              <a:gd name="connsiteY6" fmla="*/ 1018132 h 5148815"/>
              <a:gd name="connsiteX7" fmla="*/ 296365 w 1380602"/>
              <a:gd name="connsiteY7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77388 w 1380602"/>
              <a:gd name="connsiteY3" fmla="*/ 4261108 h 5148815"/>
              <a:gd name="connsiteX4" fmla="*/ 1142492 w 1380602"/>
              <a:gd name="connsiteY4" fmla="*/ 4510773 h 5148815"/>
              <a:gd name="connsiteX5" fmla="*/ 0 w 1380602"/>
              <a:gd name="connsiteY5" fmla="*/ 5148815 h 5148815"/>
              <a:gd name="connsiteX6" fmla="*/ 166907 w 1380602"/>
              <a:gd name="connsiteY6" fmla="*/ 1018132 h 5148815"/>
              <a:gd name="connsiteX7" fmla="*/ 296365 w 1380602"/>
              <a:gd name="connsiteY7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77388 w 1380602"/>
              <a:gd name="connsiteY3" fmla="*/ 4261108 h 5148815"/>
              <a:gd name="connsiteX4" fmla="*/ 1142492 w 1380602"/>
              <a:gd name="connsiteY4" fmla="*/ 4510773 h 5148815"/>
              <a:gd name="connsiteX5" fmla="*/ 0 w 1380602"/>
              <a:gd name="connsiteY5" fmla="*/ 5148815 h 5148815"/>
              <a:gd name="connsiteX6" fmla="*/ 166907 w 1380602"/>
              <a:gd name="connsiteY6" fmla="*/ 1018132 h 5148815"/>
              <a:gd name="connsiteX7" fmla="*/ 296365 w 1380602"/>
              <a:gd name="connsiteY7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77388 w 1380602"/>
              <a:gd name="connsiteY3" fmla="*/ 4261108 h 5148815"/>
              <a:gd name="connsiteX4" fmla="*/ 1142492 w 1380602"/>
              <a:gd name="connsiteY4" fmla="*/ 4510773 h 5148815"/>
              <a:gd name="connsiteX5" fmla="*/ 0 w 1380602"/>
              <a:gd name="connsiteY5" fmla="*/ 5148815 h 5148815"/>
              <a:gd name="connsiteX6" fmla="*/ 166907 w 1380602"/>
              <a:gd name="connsiteY6" fmla="*/ 1018132 h 5148815"/>
              <a:gd name="connsiteX7" fmla="*/ 296365 w 1380602"/>
              <a:gd name="connsiteY7" fmla="*/ 758760 h 5148815"/>
              <a:gd name="connsiteX0" fmla="*/ 296365 w 1380602"/>
              <a:gd name="connsiteY0" fmla="*/ 758760 h 5148815"/>
              <a:gd name="connsiteX1" fmla="*/ 1290777 w 1380602"/>
              <a:gd name="connsiteY1" fmla="*/ 0 h 5148815"/>
              <a:gd name="connsiteX2" fmla="*/ 1380602 w 1380602"/>
              <a:gd name="connsiteY2" fmla="*/ 110194 h 5148815"/>
              <a:gd name="connsiteX3" fmla="*/ 1277388 w 1380602"/>
              <a:gd name="connsiteY3" fmla="*/ 4261108 h 5148815"/>
              <a:gd name="connsiteX4" fmla="*/ 1142492 w 1380602"/>
              <a:gd name="connsiteY4" fmla="*/ 4510773 h 5148815"/>
              <a:gd name="connsiteX5" fmla="*/ 158910 w 1380602"/>
              <a:gd name="connsiteY5" fmla="*/ 5137265 h 5148815"/>
              <a:gd name="connsiteX6" fmla="*/ 0 w 1380602"/>
              <a:gd name="connsiteY6" fmla="*/ 5148815 h 5148815"/>
              <a:gd name="connsiteX7" fmla="*/ 166907 w 1380602"/>
              <a:gd name="connsiteY7" fmla="*/ 1018132 h 5148815"/>
              <a:gd name="connsiteX8" fmla="*/ 296365 w 1380602"/>
              <a:gd name="connsiteY8" fmla="*/ 758760 h 5148815"/>
              <a:gd name="connsiteX0" fmla="*/ 296365 w 1380602"/>
              <a:gd name="connsiteY0" fmla="*/ 758760 h 5169184"/>
              <a:gd name="connsiteX1" fmla="*/ 1290777 w 1380602"/>
              <a:gd name="connsiteY1" fmla="*/ 0 h 5169184"/>
              <a:gd name="connsiteX2" fmla="*/ 1380602 w 1380602"/>
              <a:gd name="connsiteY2" fmla="*/ 110194 h 5169184"/>
              <a:gd name="connsiteX3" fmla="*/ 1277388 w 1380602"/>
              <a:gd name="connsiteY3" fmla="*/ 4261108 h 5169184"/>
              <a:gd name="connsiteX4" fmla="*/ 1142492 w 1380602"/>
              <a:gd name="connsiteY4" fmla="*/ 4510773 h 5169184"/>
              <a:gd name="connsiteX5" fmla="*/ 158910 w 1380602"/>
              <a:gd name="connsiteY5" fmla="*/ 5137265 h 5169184"/>
              <a:gd name="connsiteX6" fmla="*/ 0 w 1380602"/>
              <a:gd name="connsiteY6" fmla="*/ 5148815 h 5169184"/>
              <a:gd name="connsiteX7" fmla="*/ 166907 w 1380602"/>
              <a:gd name="connsiteY7" fmla="*/ 1018132 h 5169184"/>
              <a:gd name="connsiteX8" fmla="*/ 296365 w 1380602"/>
              <a:gd name="connsiteY8" fmla="*/ 758760 h 5169184"/>
              <a:gd name="connsiteX0" fmla="*/ 273975 w 1358212"/>
              <a:gd name="connsiteY0" fmla="*/ 758760 h 5149174"/>
              <a:gd name="connsiteX1" fmla="*/ 1268387 w 1358212"/>
              <a:gd name="connsiteY1" fmla="*/ 0 h 5149174"/>
              <a:gd name="connsiteX2" fmla="*/ 1358212 w 1358212"/>
              <a:gd name="connsiteY2" fmla="*/ 110194 h 5149174"/>
              <a:gd name="connsiteX3" fmla="*/ 1254998 w 1358212"/>
              <a:gd name="connsiteY3" fmla="*/ 4261108 h 5149174"/>
              <a:gd name="connsiteX4" fmla="*/ 1120102 w 1358212"/>
              <a:gd name="connsiteY4" fmla="*/ 4510773 h 5149174"/>
              <a:gd name="connsiteX5" fmla="*/ 136520 w 1358212"/>
              <a:gd name="connsiteY5" fmla="*/ 5137265 h 5149174"/>
              <a:gd name="connsiteX6" fmla="*/ 0 w 1358212"/>
              <a:gd name="connsiteY6" fmla="*/ 5120082 h 5149174"/>
              <a:gd name="connsiteX7" fmla="*/ 144517 w 1358212"/>
              <a:gd name="connsiteY7" fmla="*/ 1018132 h 5149174"/>
              <a:gd name="connsiteX8" fmla="*/ 273975 w 1358212"/>
              <a:gd name="connsiteY8" fmla="*/ 758760 h 5149174"/>
              <a:gd name="connsiteX0" fmla="*/ 273975 w 1358212"/>
              <a:gd name="connsiteY0" fmla="*/ 758760 h 5149174"/>
              <a:gd name="connsiteX1" fmla="*/ 1268387 w 1358212"/>
              <a:gd name="connsiteY1" fmla="*/ 0 h 5149174"/>
              <a:gd name="connsiteX2" fmla="*/ 1358212 w 1358212"/>
              <a:gd name="connsiteY2" fmla="*/ 110194 h 5149174"/>
              <a:gd name="connsiteX3" fmla="*/ 1254998 w 1358212"/>
              <a:gd name="connsiteY3" fmla="*/ 4261108 h 5149174"/>
              <a:gd name="connsiteX4" fmla="*/ 1120102 w 1358212"/>
              <a:gd name="connsiteY4" fmla="*/ 4510773 h 5149174"/>
              <a:gd name="connsiteX5" fmla="*/ 136520 w 1358212"/>
              <a:gd name="connsiteY5" fmla="*/ 5137265 h 5149174"/>
              <a:gd name="connsiteX6" fmla="*/ 0 w 1358212"/>
              <a:gd name="connsiteY6" fmla="*/ 5120082 h 5149174"/>
              <a:gd name="connsiteX7" fmla="*/ 144517 w 1358212"/>
              <a:gd name="connsiteY7" fmla="*/ 1018132 h 5149174"/>
              <a:gd name="connsiteX8" fmla="*/ 273975 w 1358212"/>
              <a:gd name="connsiteY8" fmla="*/ 758760 h 5149174"/>
              <a:gd name="connsiteX0" fmla="*/ 271177 w 1355414"/>
              <a:gd name="connsiteY0" fmla="*/ 758760 h 5142061"/>
              <a:gd name="connsiteX1" fmla="*/ 1265589 w 1355414"/>
              <a:gd name="connsiteY1" fmla="*/ 0 h 5142061"/>
              <a:gd name="connsiteX2" fmla="*/ 1355414 w 1355414"/>
              <a:gd name="connsiteY2" fmla="*/ 110194 h 5142061"/>
              <a:gd name="connsiteX3" fmla="*/ 1252200 w 1355414"/>
              <a:gd name="connsiteY3" fmla="*/ 4261108 h 5142061"/>
              <a:gd name="connsiteX4" fmla="*/ 1117304 w 1355414"/>
              <a:gd name="connsiteY4" fmla="*/ 4510773 h 5142061"/>
              <a:gd name="connsiteX5" fmla="*/ 133722 w 1355414"/>
              <a:gd name="connsiteY5" fmla="*/ 5137265 h 5142061"/>
              <a:gd name="connsiteX6" fmla="*/ 0 w 1355414"/>
              <a:gd name="connsiteY6" fmla="*/ 5105094 h 5142061"/>
              <a:gd name="connsiteX7" fmla="*/ 141719 w 1355414"/>
              <a:gd name="connsiteY7" fmla="*/ 1018132 h 5142061"/>
              <a:gd name="connsiteX8" fmla="*/ 271177 w 1355414"/>
              <a:gd name="connsiteY8" fmla="*/ 758760 h 5142061"/>
              <a:gd name="connsiteX0" fmla="*/ 271177 w 1355414"/>
              <a:gd name="connsiteY0" fmla="*/ 758760 h 5149585"/>
              <a:gd name="connsiteX1" fmla="*/ 1265589 w 1355414"/>
              <a:gd name="connsiteY1" fmla="*/ 0 h 5149585"/>
              <a:gd name="connsiteX2" fmla="*/ 1355414 w 1355414"/>
              <a:gd name="connsiteY2" fmla="*/ 110194 h 5149585"/>
              <a:gd name="connsiteX3" fmla="*/ 1252200 w 1355414"/>
              <a:gd name="connsiteY3" fmla="*/ 4261108 h 5149585"/>
              <a:gd name="connsiteX4" fmla="*/ 1117304 w 1355414"/>
              <a:gd name="connsiteY4" fmla="*/ 4510773 h 5149585"/>
              <a:gd name="connsiteX5" fmla="*/ 133722 w 1355414"/>
              <a:gd name="connsiteY5" fmla="*/ 5137265 h 5149585"/>
              <a:gd name="connsiteX6" fmla="*/ 0 w 1355414"/>
              <a:gd name="connsiteY6" fmla="*/ 5105094 h 5149585"/>
              <a:gd name="connsiteX7" fmla="*/ 141719 w 1355414"/>
              <a:gd name="connsiteY7" fmla="*/ 1018132 h 5149585"/>
              <a:gd name="connsiteX8" fmla="*/ 271177 w 1355414"/>
              <a:gd name="connsiteY8" fmla="*/ 758760 h 5149585"/>
              <a:gd name="connsiteX0" fmla="*/ 271177 w 1355414"/>
              <a:gd name="connsiteY0" fmla="*/ 758760 h 5149978"/>
              <a:gd name="connsiteX1" fmla="*/ 1265589 w 1355414"/>
              <a:gd name="connsiteY1" fmla="*/ 0 h 5149978"/>
              <a:gd name="connsiteX2" fmla="*/ 1355414 w 1355414"/>
              <a:gd name="connsiteY2" fmla="*/ 110194 h 5149978"/>
              <a:gd name="connsiteX3" fmla="*/ 1252200 w 1355414"/>
              <a:gd name="connsiteY3" fmla="*/ 4261108 h 5149978"/>
              <a:gd name="connsiteX4" fmla="*/ 1117304 w 1355414"/>
              <a:gd name="connsiteY4" fmla="*/ 4510773 h 5149978"/>
              <a:gd name="connsiteX5" fmla="*/ 133722 w 1355414"/>
              <a:gd name="connsiteY5" fmla="*/ 5137265 h 5149978"/>
              <a:gd name="connsiteX6" fmla="*/ 0 w 1355414"/>
              <a:gd name="connsiteY6" fmla="*/ 5105094 h 5149978"/>
              <a:gd name="connsiteX7" fmla="*/ 141719 w 1355414"/>
              <a:gd name="connsiteY7" fmla="*/ 1018132 h 5149978"/>
              <a:gd name="connsiteX8" fmla="*/ 271177 w 1355414"/>
              <a:gd name="connsiteY8" fmla="*/ 758760 h 5149978"/>
              <a:gd name="connsiteX0" fmla="*/ 278440 w 1362677"/>
              <a:gd name="connsiteY0" fmla="*/ 758760 h 5149978"/>
              <a:gd name="connsiteX1" fmla="*/ 1272852 w 1362677"/>
              <a:gd name="connsiteY1" fmla="*/ 0 h 5149978"/>
              <a:gd name="connsiteX2" fmla="*/ 1362677 w 1362677"/>
              <a:gd name="connsiteY2" fmla="*/ 110194 h 5149978"/>
              <a:gd name="connsiteX3" fmla="*/ 1259463 w 1362677"/>
              <a:gd name="connsiteY3" fmla="*/ 4261108 h 5149978"/>
              <a:gd name="connsiteX4" fmla="*/ 1124567 w 1362677"/>
              <a:gd name="connsiteY4" fmla="*/ 4510773 h 5149978"/>
              <a:gd name="connsiteX5" fmla="*/ 140985 w 1362677"/>
              <a:gd name="connsiteY5" fmla="*/ 5137265 h 5149978"/>
              <a:gd name="connsiteX6" fmla="*/ 7263 w 1362677"/>
              <a:gd name="connsiteY6" fmla="*/ 5105094 h 5149978"/>
              <a:gd name="connsiteX7" fmla="*/ 148982 w 1362677"/>
              <a:gd name="connsiteY7" fmla="*/ 1018132 h 5149978"/>
              <a:gd name="connsiteX8" fmla="*/ 278440 w 1362677"/>
              <a:gd name="connsiteY8" fmla="*/ 758760 h 5149978"/>
              <a:gd name="connsiteX0" fmla="*/ 289195 w 1373432"/>
              <a:gd name="connsiteY0" fmla="*/ 758760 h 5144145"/>
              <a:gd name="connsiteX1" fmla="*/ 1283607 w 1373432"/>
              <a:gd name="connsiteY1" fmla="*/ 0 h 5144145"/>
              <a:gd name="connsiteX2" fmla="*/ 1373432 w 1373432"/>
              <a:gd name="connsiteY2" fmla="*/ 110194 h 5144145"/>
              <a:gd name="connsiteX3" fmla="*/ 1270218 w 1373432"/>
              <a:gd name="connsiteY3" fmla="*/ 4261108 h 5144145"/>
              <a:gd name="connsiteX4" fmla="*/ 1135322 w 1373432"/>
              <a:gd name="connsiteY4" fmla="*/ 4510773 h 5144145"/>
              <a:gd name="connsiteX5" fmla="*/ 151740 w 1373432"/>
              <a:gd name="connsiteY5" fmla="*/ 5137265 h 5144145"/>
              <a:gd name="connsiteX6" fmla="*/ 6575 w 1373432"/>
              <a:gd name="connsiteY6" fmla="*/ 5077232 h 5144145"/>
              <a:gd name="connsiteX7" fmla="*/ 159737 w 1373432"/>
              <a:gd name="connsiteY7" fmla="*/ 1018132 h 5144145"/>
              <a:gd name="connsiteX8" fmla="*/ 289195 w 1373432"/>
              <a:gd name="connsiteY8" fmla="*/ 758760 h 5144145"/>
              <a:gd name="connsiteX0" fmla="*/ 282622 w 1366859"/>
              <a:gd name="connsiteY0" fmla="*/ 758760 h 5144145"/>
              <a:gd name="connsiteX1" fmla="*/ 1277034 w 1366859"/>
              <a:gd name="connsiteY1" fmla="*/ 0 h 5144145"/>
              <a:gd name="connsiteX2" fmla="*/ 1366859 w 1366859"/>
              <a:gd name="connsiteY2" fmla="*/ 110194 h 5144145"/>
              <a:gd name="connsiteX3" fmla="*/ 1263645 w 1366859"/>
              <a:gd name="connsiteY3" fmla="*/ 4261108 h 5144145"/>
              <a:gd name="connsiteX4" fmla="*/ 1128749 w 1366859"/>
              <a:gd name="connsiteY4" fmla="*/ 4510773 h 5144145"/>
              <a:gd name="connsiteX5" fmla="*/ 145167 w 1366859"/>
              <a:gd name="connsiteY5" fmla="*/ 5137265 h 5144145"/>
              <a:gd name="connsiteX6" fmla="*/ 2 w 1366859"/>
              <a:gd name="connsiteY6" fmla="*/ 5077232 h 5144145"/>
              <a:gd name="connsiteX7" fmla="*/ 153164 w 1366859"/>
              <a:gd name="connsiteY7" fmla="*/ 1018132 h 5144145"/>
              <a:gd name="connsiteX8" fmla="*/ 282622 w 1366859"/>
              <a:gd name="connsiteY8" fmla="*/ 758760 h 5144145"/>
              <a:gd name="connsiteX0" fmla="*/ 282622 w 1366859"/>
              <a:gd name="connsiteY0" fmla="*/ 758760 h 5144145"/>
              <a:gd name="connsiteX1" fmla="*/ 1277034 w 1366859"/>
              <a:gd name="connsiteY1" fmla="*/ 0 h 5144145"/>
              <a:gd name="connsiteX2" fmla="*/ 1366859 w 1366859"/>
              <a:gd name="connsiteY2" fmla="*/ 110194 h 5144145"/>
              <a:gd name="connsiteX3" fmla="*/ 1263645 w 1366859"/>
              <a:gd name="connsiteY3" fmla="*/ 4261108 h 5144145"/>
              <a:gd name="connsiteX4" fmla="*/ 1128749 w 1366859"/>
              <a:gd name="connsiteY4" fmla="*/ 4510773 h 5144145"/>
              <a:gd name="connsiteX5" fmla="*/ 145167 w 1366859"/>
              <a:gd name="connsiteY5" fmla="*/ 5137265 h 5144145"/>
              <a:gd name="connsiteX6" fmla="*/ 2 w 1366859"/>
              <a:gd name="connsiteY6" fmla="*/ 5077232 h 5144145"/>
              <a:gd name="connsiteX7" fmla="*/ 153164 w 1366859"/>
              <a:gd name="connsiteY7" fmla="*/ 1018132 h 5144145"/>
              <a:gd name="connsiteX8" fmla="*/ 282622 w 1366859"/>
              <a:gd name="connsiteY8" fmla="*/ 758760 h 514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6859" h="5144145">
                <a:moveTo>
                  <a:pt x="282622" y="758760"/>
                </a:moveTo>
                <a:lnTo>
                  <a:pt x="1277034" y="0"/>
                </a:lnTo>
                <a:cubicBezTo>
                  <a:pt x="1350095" y="1655"/>
                  <a:pt x="1365817" y="93614"/>
                  <a:pt x="1366859" y="110194"/>
                </a:cubicBezTo>
                <a:cubicBezTo>
                  <a:pt x="1335128" y="1495718"/>
                  <a:pt x="1295376" y="2875584"/>
                  <a:pt x="1263645" y="4261108"/>
                </a:cubicBezTo>
                <a:cubicBezTo>
                  <a:pt x="1229626" y="4378910"/>
                  <a:pt x="1235098" y="4396641"/>
                  <a:pt x="1128749" y="4510773"/>
                </a:cubicBezTo>
                <a:cubicBezTo>
                  <a:pt x="780531" y="4705714"/>
                  <a:pt x="493385" y="4942324"/>
                  <a:pt x="145167" y="5137265"/>
                </a:cubicBezTo>
                <a:cubicBezTo>
                  <a:pt x="28449" y="5158343"/>
                  <a:pt x="50546" y="5128921"/>
                  <a:pt x="2" y="5077232"/>
                </a:cubicBezTo>
                <a:cubicBezTo>
                  <a:pt x="-386" y="4623689"/>
                  <a:pt x="106090" y="2438997"/>
                  <a:pt x="153164" y="1018132"/>
                </a:cubicBezTo>
                <a:cubicBezTo>
                  <a:pt x="205088" y="836085"/>
                  <a:pt x="237853" y="821460"/>
                  <a:pt x="282622" y="75876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542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A4836E-CBBF-48EE-AC2F-BE1EC5A78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59" y="323850"/>
            <a:ext cx="6459954" cy="653415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37F72F1-3B35-497C-BF8C-970A0081BE9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259509" y="2812258"/>
            <a:ext cx="1371599" cy="4045743"/>
          </a:xfrm>
          <a:custGeom>
            <a:avLst/>
            <a:gdLst>
              <a:gd name="connsiteX0" fmla="*/ 850767 w 1371599"/>
              <a:gd name="connsiteY0" fmla="*/ 0 h 4045743"/>
              <a:gd name="connsiteX1" fmla="*/ 1121435 w 1371599"/>
              <a:gd name="connsiteY1" fmla="*/ 0 h 4045743"/>
              <a:gd name="connsiteX2" fmla="*/ 1371599 w 1371599"/>
              <a:gd name="connsiteY2" fmla="*/ 249408 h 4045743"/>
              <a:gd name="connsiteX3" fmla="*/ 1371599 w 1371599"/>
              <a:gd name="connsiteY3" fmla="*/ 3845289 h 4045743"/>
              <a:gd name="connsiteX4" fmla="*/ 1371599 w 1371599"/>
              <a:gd name="connsiteY4" fmla="*/ 4045743 h 4045743"/>
              <a:gd name="connsiteX5" fmla="*/ 0 w 1371599"/>
              <a:gd name="connsiteY5" fmla="*/ 4045743 h 4045743"/>
              <a:gd name="connsiteX6" fmla="*/ 0 w 1371599"/>
              <a:gd name="connsiteY6" fmla="*/ 197113 h 4045743"/>
              <a:gd name="connsiteX7" fmla="*/ 32766 w 1371599"/>
              <a:gd name="connsiteY7" fmla="*/ 197113 h 4045743"/>
              <a:gd name="connsiteX8" fmla="*/ 678523 w 1371599"/>
              <a:gd name="connsiteY8" fmla="*/ 197113 h 4045743"/>
              <a:gd name="connsiteX9" fmla="*/ 817959 w 1371599"/>
              <a:gd name="connsiteY9" fmla="*/ 60341 h 4045743"/>
              <a:gd name="connsiteX10" fmla="*/ 817959 w 1371599"/>
              <a:gd name="connsiteY10" fmla="*/ 36205 h 4045743"/>
              <a:gd name="connsiteX11" fmla="*/ 850767 w 1371599"/>
              <a:gd name="connsiteY11" fmla="*/ 0 h 40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045743">
                <a:moveTo>
                  <a:pt x="850767" y="0"/>
                </a:moveTo>
                <a:cubicBezTo>
                  <a:pt x="850767" y="0"/>
                  <a:pt x="850767" y="0"/>
                  <a:pt x="1121435" y="0"/>
                </a:cubicBezTo>
                <a:cubicBezTo>
                  <a:pt x="1256770" y="0"/>
                  <a:pt x="1371599" y="112636"/>
                  <a:pt x="1371599" y="249408"/>
                </a:cubicBezTo>
                <a:cubicBezTo>
                  <a:pt x="1371599" y="249408"/>
                  <a:pt x="1371599" y="249408"/>
                  <a:pt x="1371599" y="3845289"/>
                </a:cubicBezTo>
                <a:lnTo>
                  <a:pt x="1371599" y="4045743"/>
                </a:lnTo>
                <a:lnTo>
                  <a:pt x="0" y="4045743"/>
                </a:lnTo>
                <a:lnTo>
                  <a:pt x="0" y="197113"/>
                </a:lnTo>
                <a:lnTo>
                  <a:pt x="32766" y="197113"/>
                </a:lnTo>
                <a:cubicBezTo>
                  <a:pt x="313304" y="197113"/>
                  <a:pt x="624696" y="197113"/>
                  <a:pt x="678523" y="197113"/>
                </a:cubicBezTo>
                <a:cubicBezTo>
                  <a:pt x="776948" y="197113"/>
                  <a:pt x="817959" y="108613"/>
                  <a:pt x="817959" y="60341"/>
                </a:cubicBezTo>
                <a:cubicBezTo>
                  <a:pt x="817959" y="60341"/>
                  <a:pt x="817959" y="60341"/>
                  <a:pt x="817959" y="36205"/>
                </a:cubicBezTo>
                <a:cubicBezTo>
                  <a:pt x="817959" y="16091"/>
                  <a:pt x="834363" y="0"/>
                  <a:pt x="850767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9E918E-A6ED-4C79-BF50-0276F406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1E9F2-51F3-4737-8F8F-7D75C39D3E3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608636" y="2021682"/>
            <a:ext cx="2509837" cy="5326062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2A591A8-2DFA-4267-9A82-89E15E8DBFB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096001" y="2810690"/>
            <a:ext cx="1371599" cy="4038602"/>
          </a:xfrm>
          <a:custGeom>
            <a:avLst/>
            <a:gdLst>
              <a:gd name="connsiteX0" fmla="*/ 250164 w 1371599"/>
              <a:gd name="connsiteY0" fmla="*/ 0 h 4038602"/>
              <a:gd name="connsiteX1" fmla="*/ 524933 w 1371599"/>
              <a:gd name="connsiteY1" fmla="*/ 0 h 4038602"/>
              <a:gd name="connsiteX2" fmla="*/ 557742 w 1371599"/>
              <a:gd name="connsiteY2" fmla="*/ 36205 h 4038602"/>
              <a:gd name="connsiteX3" fmla="*/ 557742 w 1371599"/>
              <a:gd name="connsiteY3" fmla="*/ 64363 h 4038602"/>
              <a:gd name="connsiteX4" fmla="*/ 701278 w 1371599"/>
              <a:gd name="connsiteY4" fmla="*/ 197113 h 4038602"/>
              <a:gd name="connsiteX5" fmla="*/ 1243641 w 1371599"/>
              <a:gd name="connsiteY5" fmla="*/ 197113 h 4038602"/>
              <a:gd name="connsiteX6" fmla="*/ 1371599 w 1371599"/>
              <a:gd name="connsiteY6" fmla="*/ 197113 h 4038602"/>
              <a:gd name="connsiteX7" fmla="*/ 1371599 w 1371599"/>
              <a:gd name="connsiteY7" fmla="*/ 4038602 h 4038602"/>
              <a:gd name="connsiteX8" fmla="*/ 0 w 1371599"/>
              <a:gd name="connsiteY8" fmla="*/ 4038602 h 4038602"/>
              <a:gd name="connsiteX9" fmla="*/ 0 w 1371599"/>
              <a:gd name="connsiteY9" fmla="*/ 3901168 h 4038602"/>
              <a:gd name="connsiteX10" fmla="*/ 0 w 1371599"/>
              <a:gd name="connsiteY10" fmla="*/ 249408 h 4038602"/>
              <a:gd name="connsiteX11" fmla="*/ 250164 w 1371599"/>
              <a:gd name="connsiteY11" fmla="*/ 0 h 40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03860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29986" y="197113"/>
                  <a:pt x="984250" y="197113"/>
                  <a:pt x="1243641" y="197113"/>
                </a:cubicBezTo>
                <a:lnTo>
                  <a:pt x="1371599" y="197113"/>
                </a:lnTo>
                <a:lnTo>
                  <a:pt x="1371599" y="4038602"/>
                </a:lnTo>
                <a:lnTo>
                  <a:pt x="0" y="4038602"/>
                </a:lnTo>
                <a:lnTo>
                  <a:pt x="0" y="3901168"/>
                </a:lnTo>
                <a:cubicBezTo>
                  <a:pt x="0" y="3193463"/>
                  <a:pt x="0" y="2061134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14" grpId="0" animBg="1"/>
      <p:bldP spid="14" grpId="1" animBg="1"/>
      <p:bldP spid="25" grpId="0" animBg="1"/>
      <p:bldP spid="25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68FA80A9-BCE2-4F55-801E-4668E68BFD8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035300" y="-1"/>
            <a:ext cx="8137525" cy="40005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1708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5023517" y="4257800"/>
            <a:ext cx="2016000" cy="201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156825" y="4257800"/>
            <a:ext cx="2016000" cy="201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90171" y="4257800"/>
            <a:ext cx="2015999" cy="201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30" grpId="0" animBg="1"/>
      <p:bldP spid="30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4441738"/>
            <a:ext cx="4057016" cy="13882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037840" y="0"/>
            <a:ext cx="3058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44240"/>
            <a:ext cx="3048000" cy="34137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B08AF2B-9319-4541-AA19-78303FAF9F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33840" y="3444240"/>
            <a:ext cx="3048000" cy="34137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8" grpId="0" animBg="1"/>
      <p:bldP spid="8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A3C448-7127-4C1F-83F9-532BB7FF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510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128000" y="701774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34417" y="285504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977711" y="285504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321005" y="285504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661367" y="2855043"/>
            <a:ext cx="900000" cy="90000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28825" y="3429000"/>
            <a:ext cx="4067176" cy="3429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4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26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0085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4823" y="0"/>
            <a:ext cx="406717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4877352"/>
            <a:ext cx="4057016" cy="13882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027238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B08AF2B-9319-4541-AA19-78303FAF9F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33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EB08AF2B-9319-4541-AA19-78303FAF9F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0"/>
            <a:ext cx="5076825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E89130-46DD-4D27-B764-E3696686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953" y="558434"/>
            <a:ext cx="4560047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4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75A5718-5D74-4E87-80EC-F2110E5ADA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6654" y="1125538"/>
            <a:ext cx="1811382" cy="168929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6C01F3E-9E36-4C94-9547-62C82056E6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21215" y="4478369"/>
            <a:ext cx="2551610" cy="23796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8362C07-870E-4BE5-8813-72DDF19A06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179130"/>
            <a:ext cx="1811382" cy="1689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61473E-794B-46BB-AB2B-6CF252FC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21238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51005" y="0"/>
            <a:ext cx="8140995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61473E-794B-46BB-AB2B-6CF252FC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00381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C4B43A9-69B6-4ABF-8419-3D2002EE44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0"/>
            <a:ext cx="5076825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764D54-A742-427B-8CCD-413C0B71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850" y="946702"/>
            <a:ext cx="438067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3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89584" cy="2002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24051" y="1125538"/>
            <a:ext cx="2821566" cy="319620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51259" y="1119211"/>
            <a:ext cx="2821566" cy="320253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4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385D845-B0B0-4F76-A5C3-DA93215F2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8DA4667-09D2-4757-9CB4-C629D240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5023955"/>
            <a:ext cx="4067176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DF454FD-44BE-4335-9559-96886E389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43" y="24168"/>
            <a:ext cx="1935478" cy="5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4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6213" y="2624344"/>
            <a:ext cx="10146612" cy="149998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tIns="0" anchor="ctr" anchorCtr="0"/>
          <a:lstStyle>
            <a:lvl1pPr algn="ctr">
              <a:defRPr sz="96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C51E3DC-3E2E-457F-B94B-7D511F0D7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43" y="24168"/>
            <a:ext cx="1935478" cy="5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7238" y="2805640"/>
            <a:ext cx="8376487" cy="943700"/>
          </a:xfrm>
          <a:custGeom>
            <a:avLst/>
            <a:gdLst/>
            <a:ahLst/>
            <a:cxnLst/>
            <a:rect l="l" t="t" r="r" b="b"/>
            <a:pathLst>
              <a:path w="6924312" h="780097">
                <a:moveTo>
                  <a:pt x="3032236" y="473630"/>
                </a:moveTo>
                <a:lnTo>
                  <a:pt x="3032236" y="596217"/>
                </a:lnTo>
                <a:lnTo>
                  <a:pt x="3190484" y="596217"/>
                </a:lnTo>
                <a:cubicBezTo>
                  <a:pt x="3248435" y="596217"/>
                  <a:pt x="3277410" y="575786"/>
                  <a:pt x="3277410" y="534924"/>
                </a:cubicBezTo>
                <a:cubicBezTo>
                  <a:pt x="3277410" y="494061"/>
                  <a:pt x="3248435" y="473630"/>
                  <a:pt x="3190484" y="473630"/>
                </a:cubicBezTo>
                <a:close/>
                <a:moveTo>
                  <a:pt x="5595452" y="258546"/>
                </a:moveTo>
                <a:lnTo>
                  <a:pt x="5519671" y="454685"/>
                </a:lnTo>
                <a:lnTo>
                  <a:pt x="5671232" y="454685"/>
                </a:lnTo>
                <a:close/>
                <a:moveTo>
                  <a:pt x="3893944" y="202825"/>
                </a:moveTo>
                <a:lnTo>
                  <a:pt x="3893944" y="385591"/>
                </a:lnTo>
                <a:lnTo>
                  <a:pt x="3989784" y="385591"/>
                </a:lnTo>
                <a:cubicBezTo>
                  <a:pt x="4025446" y="385591"/>
                  <a:pt x="4052192" y="377604"/>
                  <a:pt x="4070023" y="361631"/>
                </a:cubicBezTo>
                <a:cubicBezTo>
                  <a:pt x="4087854" y="345657"/>
                  <a:pt x="4096769" y="323183"/>
                  <a:pt x="4096769" y="294208"/>
                </a:cubicBezTo>
                <a:cubicBezTo>
                  <a:pt x="4096769" y="265233"/>
                  <a:pt x="4087854" y="242759"/>
                  <a:pt x="4070023" y="226785"/>
                </a:cubicBezTo>
                <a:cubicBezTo>
                  <a:pt x="4052192" y="210812"/>
                  <a:pt x="4025446" y="202825"/>
                  <a:pt x="3989784" y="202825"/>
                </a:cubicBezTo>
                <a:close/>
                <a:moveTo>
                  <a:pt x="3032236" y="183880"/>
                </a:moveTo>
                <a:lnTo>
                  <a:pt x="3032236" y="299780"/>
                </a:lnTo>
                <a:lnTo>
                  <a:pt x="3154823" y="299780"/>
                </a:lnTo>
                <a:cubicBezTo>
                  <a:pt x="3212030" y="299780"/>
                  <a:pt x="3240634" y="280463"/>
                  <a:pt x="3240634" y="241830"/>
                </a:cubicBezTo>
                <a:cubicBezTo>
                  <a:pt x="3240634" y="203196"/>
                  <a:pt x="3212030" y="183880"/>
                  <a:pt x="3154823" y="183880"/>
                </a:cubicBezTo>
                <a:close/>
                <a:moveTo>
                  <a:pt x="6107440" y="0"/>
                </a:moveTo>
                <a:lnTo>
                  <a:pt x="6365986" y="0"/>
                </a:lnTo>
                <a:lnTo>
                  <a:pt x="6365986" y="283064"/>
                </a:lnTo>
                <a:lnTo>
                  <a:pt x="6622304" y="0"/>
                </a:lnTo>
                <a:lnTo>
                  <a:pt x="6908710" y="0"/>
                </a:lnTo>
                <a:lnTo>
                  <a:pt x="6596672" y="343243"/>
                </a:lnTo>
                <a:lnTo>
                  <a:pt x="6924312" y="780097"/>
                </a:lnTo>
                <a:lnTo>
                  <a:pt x="6620075" y="780097"/>
                </a:lnTo>
                <a:lnTo>
                  <a:pt x="6425050" y="521551"/>
                </a:lnTo>
                <a:lnTo>
                  <a:pt x="6365986" y="587302"/>
                </a:lnTo>
                <a:lnTo>
                  <a:pt x="6365986" y="780097"/>
                </a:lnTo>
                <a:lnTo>
                  <a:pt x="6107440" y="780097"/>
                </a:lnTo>
                <a:close/>
                <a:moveTo>
                  <a:pt x="5468407" y="0"/>
                </a:moveTo>
                <a:lnTo>
                  <a:pt x="5726954" y="0"/>
                </a:lnTo>
                <a:lnTo>
                  <a:pt x="6067968" y="780097"/>
                </a:lnTo>
                <a:lnTo>
                  <a:pt x="5796048" y="780097"/>
                </a:lnTo>
                <a:lnTo>
                  <a:pt x="5743670" y="644137"/>
                </a:lnTo>
                <a:lnTo>
                  <a:pt x="5447233" y="644137"/>
                </a:lnTo>
                <a:lnTo>
                  <a:pt x="5394855" y="780097"/>
                </a:lnTo>
                <a:lnTo>
                  <a:pt x="5127393" y="780097"/>
                </a:lnTo>
                <a:close/>
                <a:moveTo>
                  <a:pt x="4459615" y="0"/>
                </a:moveTo>
                <a:lnTo>
                  <a:pt x="5093722" y="0"/>
                </a:lnTo>
                <a:lnTo>
                  <a:pt x="5093722" y="198367"/>
                </a:lnTo>
                <a:lnTo>
                  <a:pt x="4718161" y="198367"/>
                </a:lnTo>
                <a:lnTo>
                  <a:pt x="4718161" y="289750"/>
                </a:lnTo>
                <a:lnTo>
                  <a:pt x="5048031" y="289750"/>
                </a:lnTo>
                <a:lnTo>
                  <a:pt x="5048031" y="479202"/>
                </a:lnTo>
                <a:lnTo>
                  <a:pt x="4718161" y="479202"/>
                </a:lnTo>
                <a:lnTo>
                  <a:pt x="4718161" y="581730"/>
                </a:lnTo>
                <a:lnTo>
                  <a:pt x="5108210" y="581730"/>
                </a:lnTo>
                <a:lnTo>
                  <a:pt x="5108210" y="780097"/>
                </a:lnTo>
                <a:lnTo>
                  <a:pt x="4459615" y="780097"/>
                </a:lnTo>
                <a:close/>
                <a:moveTo>
                  <a:pt x="3630939" y="0"/>
                </a:moveTo>
                <a:lnTo>
                  <a:pt x="4006500" y="0"/>
                </a:lnTo>
                <a:cubicBezTo>
                  <a:pt x="4078567" y="0"/>
                  <a:pt x="4141346" y="11887"/>
                  <a:pt x="4194839" y="35661"/>
                </a:cubicBezTo>
                <a:cubicBezTo>
                  <a:pt x="4248331" y="59436"/>
                  <a:pt x="4289565" y="93611"/>
                  <a:pt x="4318540" y="138188"/>
                </a:cubicBezTo>
                <a:cubicBezTo>
                  <a:pt x="4347515" y="182765"/>
                  <a:pt x="4362002" y="234772"/>
                  <a:pt x="4362002" y="294208"/>
                </a:cubicBezTo>
                <a:cubicBezTo>
                  <a:pt x="4362002" y="349929"/>
                  <a:pt x="4349372" y="398592"/>
                  <a:pt x="4324112" y="440198"/>
                </a:cubicBezTo>
                <a:cubicBezTo>
                  <a:pt x="4298851" y="481803"/>
                  <a:pt x="4262447" y="514864"/>
                  <a:pt x="4214898" y="539381"/>
                </a:cubicBezTo>
                <a:lnTo>
                  <a:pt x="4378719" y="780097"/>
                </a:lnTo>
                <a:lnTo>
                  <a:pt x="4097883" y="780097"/>
                </a:lnTo>
                <a:lnTo>
                  <a:pt x="3965267" y="583958"/>
                </a:lnTo>
                <a:lnTo>
                  <a:pt x="3893944" y="583958"/>
                </a:lnTo>
                <a:lnTo>
                  <a:pt x="3893944" y="780097"/>
                </a:lnTo>
                <a:lnTo>
                  <a:pt x="3630939" y="780097"/>
                </a:lnTo>
                <a:close/>
                <a:moveTo>
                  <a:pt x="2773689" y="0"/>
                </a:moveTo>
                <a:lnTo>
                  <a:pt x="3190484" y="0"/>
                </a:lnTo>
                <a:cubicBezTo>
                  <a:pt x="3294497" y="0"/>
                  <a:pt x="3373064" y="18573"/>
                  <a:pt x="3426186" y="55721"/>
                </a:cubicBezTo>
                <a:cubicBezTo>
                  <a:pt x="3479306" y="92868"/>
                  <a:pt x="3505867" y="142275"/>
                  <a:pt x="3505867" y="203939"/>
                </a:cubicBezTo>
                <a:cubicBezTo>
                  <a:pt x="3505867" y="240344"/>
                  <a:pt x="3496765" y="273034"/>
                  <a:pt x="3478563" y="302009"/>
                </a:cubicBezTo>
                <a:cubicBezTo>
                  <a:pt x="3460361" y="330984"/>
                  <a:pt x="3433429" y="354387"/>
                  <a:pt x="3397767" y="372218"/>
                </a:cubicBezTo>
                <a:cubicBezTo>
                  <a:pt x="3443830" y="389306"/>
                  <a:pt x="3479492" y="414194"/>
                  <a:pt x="3504752" y="446884"/>
                </a:cubicBezTo>
                <a:cubicBezTo>
                  <a:pt x="3530012" y="479574"/>
                  <a:pt x="3542643" y="518950"/>
                  <a:pt x="3542643" y="565013"/>
                </a:cubicBezTo>
                <a:cubicBezTo>
                  <a:pt x="3542643" y="633365"/>
                  <a:pt x="3514410" y="686300"/>
                  <a:pt x="3457946" y="723819"/>
                </a:cubicBezTo>
                <a:cubicBezTo>
                  <a:pt x="3401482" y="761338"/>
                  <a:pt x="3319758" y="780097"/>
                  <a:pt x="3212773" y="780097"/>
                </a:cubicBezTo>
                <a:lnTo>
                  <a:pt x="2773689" y="780097"/>
                </a:lnTo>
                <a:close/>
                <a:moveTo>
                  <a:pt x="1687840" y="0"/>
                </a:moveTo>
                <a:lnTo>
                  <a:pt x="2321948" y="0"/>
                </a:lnTo>
                <a:lnTo>
                  <a:pt x="2321948" y="198367"/>
                </a:lnTo>
                <a:lnTo>
                  <a:pt x="1946386" y="198367"/>
                </a:lnTo>
                <a:lnTo>
                  <a:pt x="1946386" y="289750"/>
                </a:lnTo>
                <a:lnTo>
                  <a:pt x="2276256" y="289750"/>
                </a:lnTo>
                <a:lnTo>
                  <a:pt x="2276256" y="479202"/>
                </a:lnTo>
                <a:lnTo>
                  <a:pt x="1946386" y="479202"/>
                </a:lnTo>
                <a:lnTo>
                  <a:pt x="1946386" y="581730"/>
                </a:lnTo>
                <a:lnTo>
                  <a:pt x="2336435" y="581730"/>
                </a:lnTo>
                <a:lnTo>
                  <a:pt x="2336435" y="780097"/>
                </a:lnTo>
                <a:lnTo>
                  <a:pt x="1687840" y="780097"/>
                </a:lnTo>
                <a:close/>
                <a:moveTo>
                  <a:pt x="792490" y="0"/>
                </a:moveTo>
                <a:lnTo>
                  <a:pt x="1055494" y="0"/>
                </a:lnTo>
                <a:lnTo>
                  <a:pt x="1055494" y="276377"/>
                </a:lnTo>
                <a:lnTo>
                  <a:pt x="1298439" y="276377"/>
                </a:lnTo>
                <a:lnTo>
                  <a:pt x="1298439" y="0"/>
                </a:lnTo>
                <a:lnTo>
                  <a:pt x="1561443" y="0"/>
                </a:lnTo>
                <a:lnTo>
                  <a:pt x="1561443" y="780097"/>
                </a:lnTo>
                <a:lnTo>
                  <a:pt x="1298439" y="780097"/>
                </a:lnTo>
                <a:lnTo>
                  <a:pt x="1298439" y="492576"/>
                </a:lnTo>
                <a:lnTo>
                  <a:pt x="1055494" y="492576"/>
                </a:lnTo>
                <a:lnTo>
                  <a:pt x="1055494" y="780097"/>
                </a:lnTo>
                <a:lnTo>
                  <a:pt x="792490" y="780097"/>
                </a:lnTo>
                <a:close/>
                <a:moveTo>
                  <a:pt x="0" y="0"/>
                </a:moveTo>
                <a:lnTo>
                  <a:pt x="719919" y="0"/>
                </a:lnTo>
                <a:lnTo>
                  <a:pt x="719919" y="203939"/>
                </a:lnTo>
                <a:lnTo>
                  <a:pt x="491461" y="203939"/>
                </a:lnTo>
                <a:lnTo>
                  <a:pt x="491461" y="780097"/>
                </a:lnTo>
                <a:lnTo>
                  <a:pt x="228457" y="780097"/>
                </a:lnTo>
                <a:lnTo>
                  <a:pt x="228457" y="203939"/>
                </a:lnTo>
                <a:lnTo>
                  <a:pt x="0" y="20393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B8A838-8474-4258-BDA9-321177FC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63374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8823" y="2426287"/>
            <a:ext cx="2196553" cy="38475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44640" y="2426287"/>
            <a:ext cx="2196553" cy="38475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58870" y="2426287"/>
            <a:ext cx="2196553" cy="38475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76272" y="2426287"/>
            <a:ext cx="2196553" cy="38475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61473E-794B-46BB-AB2B-6CF252FC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2179155"/>
            <a:ext cx="10153650" cy="1249845"/>
          </a:xfrm>
        </p:spPr>
        <p:txBody>
          <a:bodyPr/>
          <a:lstStyle>
            <a:lvl1pPr>
              <a:defRPr sz="8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1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07DB787-0FBB-4D41-B22E-F21A64B22B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00981" y="2353689"/>
            <a:ext cx="7390038" cy="1617419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2917762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4275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E0224B-A5E1-4B08-BD5F-3521FF7B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21200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7C9152-07F3-474A-8266-E552A716B6AE}"/>
              </a:ext>
            </a:extLst>
          </p:cNvPr>
          <p:cNvGrpSpPr/>
          <p:nvPr userDrawn="1"/>
        </p:nvGrpSpPr>
        <p:grpSpPr>
          <a:xfrm>
            <a:off x="5550444" y="1841480"/>
            <a:ext cx="6641556" cy="3899528"/>
            <a:chOff x="5550444" y="1841480"/>
            <a:chExt cx="6641556" cy="38995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06993E-AE8E-4349-A470-0020BD13FF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444" y="1841480"/>
              <a:ext cx="6641556" cy="3899528"/>
            </a:xfrm>
            <a:prstGeom prst="rect">
              <a:avLst/>
            </a:prstGeom>
            <a:effectLst/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635B59-75FD-4B1B-924C-7F5A0A647BD4}"/>
                </a:ext>
              </a:extLst>
            </p:cNvPr>
            <p:cNvSpPr/>
            <p:nvPr userDrawn="1"/>
          </p:nvSpPr>
          <p:spPr>
            <a:xfrm>
              <a:off x="8511993" y="5381156"/>
              <a:ext cx="660400" cy="13891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C99B3E5-29F6-4045-95C7-E01008D07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9415" y="2123074"/>
            <a:ext cx="4996292" cy="312043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156700" y="0"/>
            <a:ext cx="30353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31A947-6141-40E5-B637-C8CC8B34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946702"/>
            <a:ext cx="5083176" cy="124984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767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28823" y="2426287"/>
            <a:ext cx="2196553" cy="208671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44640" y="2426287"/>
            <a:ext cx="2196553" cy="208671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658870" y="2426287"/>
            <a:ext cx="2196553" cy="208671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76272" y="2426287"/>
            <a:ext cx="2196553" cy="208671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3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C14B45-0E79-4B57-A532-BA726691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9097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AD738A8-4F51-4924-820C-CCB843088C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9" y="0"/>
            <a:ext cx="5076825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9D9A140C-EC8B-400B-A57E-FCD0F195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825" y="946703"/>
            <a:ext cx="4067176" cy="12739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22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AD738A8-4F51-4924-820C-CCB843088C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32352" y="2264709"/>
            <a:ext cx="2327297" cy="2328582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64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/>
          <a:lstStyle/>
          <a:p>
            <a:fld id="{4EA1A6D6-1D89-44ED-93E5-5629BEE5E95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/>
          <a:lstStyle/>
          <a:p>
            <a:fld id="{89EE7629-42B7-45C8-96EF-747C7743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973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8" y="2700869"/>
            <a:ext cx="8463620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798" y="4527448"/>
            <a:ext cx="846362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7011" y="6041364"/>
            <a:ext cx="912176" cy="365125"/>
          </a:xfrm>
          <a:prstGeom prst="rect">
            <a:avLst/>
          </a:prstGeom>
        </p:spPr>
        <p:txBody>
          <a:bodyPr/>
          <a:lstStyle/>
          <a:p>
            <a:fld id="{4EA1A6D6-1D89-44ED-93E5-5629BEE5E95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799" y="6041364"/>
            <a:ext cx="61639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2902" y="6041364"/>
            <a:ext cx="683517" cy="365125"/>
          </a:xfrm>
          <a:prstGeom prst="rect">
            <a:avLst/>
          </a:prstGeom>
        </p:spPr>
        <p:txBody>
          <a:bodyPr/>
          <a:lstStyle/>
          <a:p>
            <a:fld id="{89EE7629-42B7-45C8-96EF-747C7743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8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9027DF20-4DFA-4E15-91F6-04FCB69A6C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217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D30FDCA7-6510-4336-9BDF-E03E286F7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4973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3DB2EF4-730B-4191-B843-F6DDAC7C82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55729" y="2255699"/>
            <a:ext cx="3066041" cy="264967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75" r:id="rId3"/>
    <p:sldLayoutId id="2147484108" r:id="rId4"/>
    <p:sldLayoutId id="2147484153" r:id="rId5"/>
    <p:sldLayoutId id="2147484112" r:id="rId6"/>
    <p:sldLayoutId id="2147484111" r:id="rId7"/>
    <p:sldLayoutId id="2147484110" r:id="rId8"/>
    <p:sldLayoutId id="2147484106" r:id="rId9"/>
    <p:sldLayoutId id="2147484104" r:id="rId10"/>
    <p:sldLayoutId id="2147484034" r:id="rId11"/>
    <p:sldLayoutId id="2147484037" r:id="rId12"/>
    <p:sldLayoutId id="2147484038" r:id="rId13"/>
    <p:sldLayoutId id="2147484103" r:id="rId14"/>
    <p:sldLayoutId id="2147484051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  <p:sldLayoutId id="2147484045" r:id="rId22"/>
    <p:sldLayoutId id="2147484046" r:id="rId23"/>
    <p:sldLayoutId id="2147484047" r:id="rId24"/>
    <p:sldLayoutId id="2147484048" r:id="rId25"/>
    <p:sldLayoutId id="2147484101" r:id="rId26"/>
    <p:sldLayoutId id="2147484049" r:id="rId27"/>
    <p:sldLayoutId id="2147484105" r:id="rId28"/>
    <p:sldLayoutId id="2147484050" r:id="rId29"/>
    <p:sldLayoutId id="2147484076" r:id="rId30"/>
    <p:sldLayoutId id="2147484052" r:id="rId31"/>
    <p:sldLayoutId id="2147484053" r:id="rId32"/>
    <p:sldLayoutId id="2147484054" r:id="rId33"/>
    <p:sldLayoutId id="2147484055" r:id="rId34"/>
    <p:sldLayoutId id="2147484056" r:id="rId35"/>
    <p:sldLayoutId id="2147484057" r:id="rId36"/>
    <p:sldLayoutId id="2147484058" r:id="rId37"/>
    <p:sldLayoutId id="2147484059" r:id="rId38"/>
    <p:sldLayoutId id="2147484060" r:id="rId39"/>
    <p:sldLayoutId id="2147484061" r:id="rId40"/>
    <p:sldLayoutId id="2147484062" r:id="rId41"/>
    <p:sldLayoutId id="2147484077" r:id="rId42"/>
    <p:sldLayoutId id="2147484109" r:id="rId43"/>
    <p:sldLayoutId id="2147484089" r:id="rId44"/>
    <p:sldLayoutId id="2147484100" r:id="rId45"/>
    <p:sldLayoutId id="2147484102" r:id="rId46"/>
    <p:sldLayoutId id="2147484114" r:id="rId47"/>
    <p:sldLayoutId id="2147484115" r:id="rId48"/>
    <p:sldLayoutId id="2147484116" r:id="rId49"/>
    <p:sldLayoutId id="2147484117" r:id="rId50"/>
    <p:sldLayoutId id="2147484118" r:id="rId51"/>
    <p:sldLayoutId id="2147484119" r:id="rId52"/>
    <p:sldLayoutId id="2147484120" r:id="rId53"/>
    <p:sldLayoutId id="2147484121" r:id="rId54"/>
    <p:sldLayoutId id="2147484122" r:id="rId55"/>
    <p:sldLayoutId id="2147484123" r:id="rId56"/>
    <p:sldLayoutId id="2147484124" r:id="rId57"/>
    <p:sldLayoutId id="2147484125" r:id="rId58"/>
    <p:sldLayoutId id="2147484127" r:id="rId59"/>
    <p:sldLayoutId id="2147484128" r:id="rId60"/>
    <p:sldLayoutId id="2147484129" r:id="rId61"/>
    <p:sldLayoutId id="2147484130" r:id="rId62"/>
    <p:sldLayoutId id="2147484132" r:id="rId63"/>
    <p:sldLayoutId id="2147484133" r:id="rId64"/>
    <p:sldLayoutId id="2147484134" r:id="rId65"/>
    <p:sldLayoutId id="2147484135" r:id="rId66"/>
    <p:sldLayoutId id="2147484136" r:id="rId67"/>
    <p:sldLayoutId id="2147484137" r:id="rId68"/>
    <p:sldLayoutId id="2147484138" r:id="rId69"/>
    <p:sldLayoutId id="2147484139" r:id="rId70"/>
    <p:sldLayoutId id="2147484140" r:id="rId71"/>
    <p:sldLayoutId id="2147484142" r:id="rId72"/>
    <p:sldLayoutId id="2147484143" r:id="rId73"/>
    <p:sldLayoutId id="2147484144" r:id="rId74"/>
    <p:sldLayoutId id="2147484145" r:id="rId75"/>
    <p:sldLayoutId id="2147484146" r:id="rId76"/>
    <p:sldLayoutId id="2147484147" r:id="rId77"/>
    <p:sldLayoutId id="2147484168" r:id="rId78"/>
    <p:sldLayoutId id="2147484148" r:id="rId79"/>
    <p:sldLayoutId id="2147484174" r:id="rId80"/>
    <p:sldLayoutId id="2147484152" r:id="rId81"/>
    <p:sldLayoutId id="2147484167" r:id="rId82"/>
    <p:sldLayoutId id="2147484155" r:id="rId83"/>
    <p:sldLayoutId id="2147484156" r:id="rId84"/>
    <p:sldLayoutId id="2147484157" r:id="rId85"/>
    <p:sldLayoutId id="2147484159" r:id="rId86"/>
    <p:sldLayoutId id="2147484160" r:id="rId87"/>
    <p:sldLayoutId id="2147484162" r:id="rId88"/>
    <p:sldLayoutId id="2147484169" r:id="rId89"/>
    <p:sldLayoutId id="2147484170" r:id="rId90"/>
    <p:sldLayoutId id="2147484171" r:id="rId91"/>
    <p:sldLayoutId id="2147484172" r:id="rId92"/>
    <p:sldLayoutId id="2147484173" r:id="rId93"/>
    <p:sldLayoutId id="2147484175" r:id="rId94"/>
    <p:sldLayoutId id="2147484176" r:id="rId95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036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9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D96E5E-93E9-4AEF-90E2-1870B117F19F}"/>
              </a:ext>
            </a:extLst>
          </p:cNvPr>
          <p:cNvSpPr/>
          <p:nvPr/>
        </p:nvSpPr>
        <p:spPr>
          <a:xfrm>
            <a:off x="1666239" y="1026334"/>
            <a:ext cx="9091875" cy="1625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endParaRPr lang="en-US" sz="14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91894" y="1026335"/>
            <a:ext cx="10016381" cy="244835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FEFFFF"/>
                </a:solidFill>
              </a:rPr>
              <a:t>Introduction to</a:t>
            </a:r>
            <a:br>
              <a:rPr lang="en-GB" sz="16600" dirty="0">
                <a:solidFill>
                  <a:srgbClr val="FEFFFF"/>
                </a:solidFill>
              </a:rPr>
            </a:br>
            <a:r>
              <a:rPr lang="en-GB" sz="8000" dirty="0">
                <a:solidFill>
                  <a:srgbClr val="79C626"/>
                </a:solidFill>
              </a:rPr>
              <a:t>Self-Driving Car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4"/>
            <a:ext cx="2041479" cy="4682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FF5AE0-3BA5-42D7-9EE6-41C97F6D2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9" name="Picture 2" descr="7,490 Self Driving Car Stock Photos, Pictures &amp;amp; Royalty-Free Images - iStock">
            <a:extLst>
              <a:ext uri="{FF2B5EF4-FFF2-40B4-BE49-F238E27FC236}">
                <a16:creationId xmlns:a16="http://schemas.microsoft.com/office/drawing/2014/main" id="{0427E8CC-7734-4828-946F-F6A4E521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38" y="2651759"/>
            <a:ext cx="9091875" cy="41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4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Tesla Self-Driving Car, 2012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ADB98-0F4C-44C4-BD22-7681A1693BB8}"/>
              </a:ext>
            </a:extLst>
          </p:cNvPr>
          <p:cNvSpPr txBox="1"/>
          <p:nvPr/>
        </p:nvSpPr>
        <p:spPr>
          <a:xfrm>
            <a:off x="3660587" y="6451707"/>
            <a:ext cx="8711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https://www.extremetech.com/extreme/147940-google-self-driving-cars-in-3-5-years-feds-not-so-fast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5DEBB4-971A-4550-9D93-58EFCA68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4" y="2130218"/>
            <a:ext cx="6985866" cy="37579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Google Self-Driving Car, 2013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3" name="Picture 2" descr="A picture containing car, road, blue, transport&#10;&#10;Description automatically generated">
            <a:extLst>
              <a:ext uri="{FF2B5EF4-FFF2-40B4-BE49-F238E27FC236}">
                <a16:creationId xmlns:a16="http://schemas.microsoft.com/office/drawing/2014/main" id="{7327F559-EE37-470E-9D9C-77427ACEC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49" y="2146263"/>
            <a:ext cx="7272533" cy="4011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ADB98-0F4C-44C4-BD22-7681A1693BB8}"/>
              </a:ext>
            </a:extLst>
          </p:cNvPr>
          <p:cNvSpPr txBox="1"/>
          <p:nvPr/>
        </p:nvSpPr>
        <p:spPr>
          <a:xfrm>
            <a:off x="3577459" y="6507125"/>
            <a:ext cx="8614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https://www.extremetech.com/extreme/147940-google-self-driving-cars-in-3-5-years-feds-not-so-fast</a:t>
            </a:r>
          </a:p>
        </p:txBody>
      </p:sp>
    </p:spTree>
    <p:extLst>
      <p:ext uri="{BB962C8B-B14F-4D97-AF65-F5344CB8AC3E}">
        <p14:creationId xmlns:p14="http://schemas.microsoft.com/office/powerpoint/2010/main" val="32841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Knowledge  of Hardware &amp; Software</a:t>
            </a:r>
            <a:endParaRPr lang="en-US" altLang="en-US" sz="2400" b="1" dirty="0">
              <a:solidFill>
                <a:srgbClr val="92D050"/>
              </a:solidFill>
              <a:latin typeface="Montserrat Bold"/>
              <a:cs typeface="Montserrat Bold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32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Automation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8580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What is Automation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5074920" y="6454844"/>
            <a:ext cx="7270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https://blog.robotiq.com/whats-the-difference-between-automation-and-robotics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0AF2C6-8C51-4B42-B9AD-EADE02B0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74" y="2181841"/>
            <a:ext cx="7139371" cy="3810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69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55833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Knowledge  of Hardware &amp; Software</a:t>
            </a:r>
            <a:endParaRPr lang="en-US" altLang="en-US" sz="2400" b="1" dirty="0">
              <a:solidFill>
                <a:srgbClr val="92D050"/>
              </a:solidFill>
              <a:latin typeface="Montserrat Bold"/>
              <a:cs typeface="Montserrat Bold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435442" y="843439"/>
            <a:ext cx="4756558" cy="2008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79C626"/>
              </a:solidFill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  <a:latin typeface="+mj-lt"/>
              </a:rPr>
              <a:t>Level 0: No Automation 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</a:rPr>
              <a:t>Level 1: Driver Assistance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</a:rPr>
              <a:t>Level 2: Partial Automation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</a:rPr>
              <a:t>Level 3: Conditional Automation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</a:rPr>
              <a:t>Level 4: High Automation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79C626"/>
                </a:solidFill>
              </a:rPr>
              <a:t>Level 5: Full Automation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79C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altLang="en-US" b="1" dirty="0">
              <a:solidFill>
                <a:srgbClr val="79C626"/>
              </a:solidFill>
              <a:latin typeface="Montserrat Bold"/>
              <a:cs typeface="Montserrat Bold"/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6265240" y="6489434"/>
            <a:ext cx="60375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https://mansmindpalace.wordpress.com/2017/05/11/first-blog-post/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FA775079-A841-46A7-9988-226BB89A5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39" y="2092610"/>
            <a:ext cx="7329773" cy="414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12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615967" y="1493938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Trebuchet MS"/>
              </a:rPr>
              <a:t>Driver Assistance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2AC417-5C94-4ECE-AB87-F554F99F69E7}"/>
              </a:ext>
            </a:extLst>
          </p:cNvPr>
          <p:cNvSpPr/>
          <p:nvPr/>
        </p:nvSpPr>
        <p:spPr>
          <a:xfrm>
            <a:off x="914400" y="664902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Trebuchet MS"/>
              </a:rPr>
              <a:t>No Automation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C65442-8CAF-47E3-8584-10F782A264CD}"/>
              </a:ext>
            </a:extLst>
          </p:cNvPr>
          <p:cNvSpPr/>
          <p:nvPr/>
        </p:nvSpPr>
        <p:spPr>
          <a:xfrm>
            <a:off x="6019101" y="1481431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Trebuchet MS"/>
              </a:rPr>
              <a:t>Conditional Automation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6EB91B-23D5-443C-8A7D-A4625E8A85A3}"/>
              </a:ext>
            </a:extLst>
          </p:cNvPr>
          <p:cNvSpPr/>
          <p:nvPr/>
        </p:nvSpPr>
        <p:spPr>
          <a:xfrm>
            <a:off x="7717265" y="656513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Trebuchet MS"/>
              </a:rPr>
              <a:t>High Automation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A2F531-26E8-4AA4-A416-482B96271EE9}"/>
              </a:ext>
            </a:extLst>
          </p:cNvPr>
          <p:cNvSpPr/>
          <p:nvPr/>
        </p:nvSpPr>
        <p:spPr>
          <a:xfrm>
            <a:off x="4317534" y="669020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Trebuchet MS"/>
              </a:rPr>
              <a:t>Partial Automation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2BAC8A-D667-4F34-8720-00F639840A68}"/>
              </a:ext>
            </a:extLst>
          </p:cNvPr>
          <p:cNvSpPr/>
          <p:nvPr/>
        </p:nvSpPr>
        <p:spPr>
          <a:xfrm>
            <a:off x="9415429" y="1481431"/>
            <a:ext cx="1701567" cy="824918"/>
          </a:xfrm>
          <a:prstGeom prst="rect">
            <a:avLst/>
          </a:prstGeom>
          <a:solidFill>
            <a:srgbClr val="79C62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  <a:cs typeface="Trebuchet MS"/>
              </a:rPr>
              <a:t>Full Automation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0F3118-8608-4C0D-9EB1-E005CE262073}"/>
              </a:ext>
            </a:extLst>
          </p:cNvPr>
          <p:cNvCxnSpPr>
            <a:cxnSpLocks/>
          </p:cNvCxnSpPr>
          <p:nvPr/>
        </p:nvCxnSpPr>
        <p:spPr>
          <a:xfrm>
            <a:off x="914400" y="4815281"/>
            <a:ext cx="10202596" cy="0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760033-3844-4532-8BDF-84E2524B116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168318" y="1493938"/>
            <a:ext cx="0" cy="3287787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934C1D-154B-4B1F-980D-4B8D82E06FF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466751" y="2318856"/>
            <a:ext cx="0" cy="2462869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922B91-0C66-4C63-84A2-579318D16BA7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869885" y="2306349"/>
            <a:ext cx="1398" cy="2508932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89AC6F-D53B-4477-BAEA-EC2C3B43821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568049" y="1481431"/>
            <a:ext cx="0" cy="3333850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DBC5B3-AF2A-461F-A164-5BB6C823D1E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266213" y="2306349"/>
            <a:ext cx="0" cy="2508932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BC9A21-9A4B-4C50-8718-5F0C9B0F9F2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765184" y="1489820"/>
            <a:ext cx="0" cy="3333850"/>
          </a:xfrm>
          <a:prstGeom prst="line">
            <a:avLst/>
          </a:prstGeom>
          <a:ln w="38100">
            <a:solidFill>
              <a:srgbClr val="79C62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519" name="Oval 21518">
            <a:extLst>
              <a:ext uri="{FF2B5EF4-FFF2-40B4-BE49-F238E27FC236}">
                <a16:creationId xmlns:a16="http://schemas.microsoft.com/office/drawing/2014/main" id="{D72372FC-A453-4150-8255-1FA3512B1D2B}"/>
              </a:ext>
            </a:extLst>
          </p:cNvPr>
          <p:cNvSpPr/>
          <p:nvPr/>
        </p:nvSpPr>
        <p:spPr>
          <a:xfrm>
            <a:off x="1619075" y="4689446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01EA15-6D69-400D-A66E-C46ABBB45BEC}"/>
              </a:ext>
            </a:extLst>
          </p:cNvPr>
          <p:cNvSpPr/>
          <p:nvPr/>
        </p:nvSpPr>
        <p:spPr>
          <a:xfrm>
            <a:off x="3338469" y="4681057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EAF1C3-B6C8-438C-BE65-31F822D4F59B}"/>
              </a:ext>
            </a:extLst>
          </p:cNvPr>
          <p:cNvSpPr/>
          <p:nvPr/>
        </p:nvSpPr>
        <p:spPr>
          <a:xfrm>
            <a:off x="5035235" y="4685246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C9C4DA-45EF-4895-8FB0-6825BC0F57A8}"/>
              </a:ext>
            </a:extLst>
          </p:cNvPr>
          <p:cNvSpPr/>
          <p:nvPr/>
        </p:nvSpPr>
        <p:spPr>
          <a:xfrm>
            <a:off x="6739690" y="4674066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1157171-FB89-442C-9518-2EBB5396B145}"/>
              </a:ext>
            </a:extLst>
          </p:cNvPr>
          <p:cNvSpPr/>
          <p:nvPr/>
        </p:nvSpPr>
        <p:spPr>
          <a:xfrm>
            <a:off x="8436456" y="4685247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6E8EB5F-D6FA-448E-B082-913B5DC7E759}"/>
              </a:ext>
            </a:extLst>
          </p:cNvPr>
          <p:cNvSpPr/>
          <p:nvPr/>
        </p:nvSpPr>
        <p:spPr>
          <a:xfrm>
            <a:off x="10131733" y="4689445"/>
            <a:ext cx="266165" cy="226499"/>
          </a:xfrm>
          <a:prstGeom prst="ellipse">
            <a:avLst/>
          </a:prstGeom>
          <a:solidFill>
            <a:srgbClr val="79C626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E81573-7764-4CF5-96E0-58736AD62A5F}"/>
              </a:ext>
            </a:extLst>
          </p:cNvPr>
          <p:cNvSpPr txBox="1"/>
          <p:nvPr/>
        </p:nvSpPr>
        <p:spPr>
          <a:xfrm>
            <a:off x="1270233" y="494939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  <a:latin typeface="+mj-lt"/>
              </a:rPr>
              <a:t>Level 0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B408B3-EEDC-4621-BDCC-39D3E623A2A2}"/>
              </a:ext>
            </a:extLst>
          </p:cNvPr>
          <p:cNvSpPr txBox="1"/>
          <p:nvPr/>
        </p:nvSpPr>
        <p:spPr>
          <a:xfrm>
            <a:off x="3013745" y="4953078"/>
            <a:ext cx="105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</a:rPr>
              <a:t>Level 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4F6F2C-4D65-4BCA-813D-68E3FBBA8865}"/>
              </a:ext>
            </a:extLst>
          </p:cNvPr>
          <p:cNvSpPr txBox="1"/>
          <p:nvPr/>
        </p:nvSpPr>
        <p:spPr>
          <a:xfrm>
            <a:off x="4673367" y="494938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</a:rPr>
              <a:t>Level 2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7A3B6F-F834-4E18-B807-98BC12DBEF80}"/>
              </a:ext>
            </a:extLst>
          </p:cNvPr>
          <p:cNvSpPr txBox="1"/>
          <p:nvPr/>
        </p:nvSpPr>
        <p:spPr>
          <a:xfrm>
            <a:off x="6381926" y="4966567"/>
            <a:ext cx="1193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  <a:latin typeface="+mj-lt"/>
              </a:rPr>
              <a:t>Level 3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B8B562-52A8-4F6F-B1A4-5754B1C50611}"/>
              </a:ext>
            </a:extLst>
          </p:cNvPr>
          <p:cNvSpPr txBox="1"/>
          <p:nvPr/>
        </p:nvSpPr>
        <p:spPr>
          <a:xfrm>
            <a:off x="8075104" y="4959576"/>
            <a:ext cx="112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  <a:latin typeface="+mj-lt"/>
              </a:rPr>
              <a:t>Level 4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ACEC7FC-BB37-465C-AA88-89E504705D49}"/>
              </a:ext>
            </a:extLst>
          </p:cNvPr>
          <p:cNvSpPr txBox="1"/>
          <p:nvPr/>
        </p:nvSpPr>
        <p:spPr>
          <a:xfrm>
            <a:off x="9780864" y="4973669"/>
            <a:ext cx="113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9C626"/>
                </a:solidFill>
                <a:latin typeface="+mj-lt"/>
              </a:rPr>
              <a:t>Level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Knowledge  of Hardware &amp; Software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03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79C62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</a:rPr>
              <a:t>Software 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Hardware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79C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3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Knowledge of Hardware &amp; Software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2943860" y="6430799"/>
            <a:ext cx="9542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https://innovationatwork.ieee.org/lidr-is-the-latest-game-changing-advancement-for-autonomous-vehicles/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184B8CE-C1F0-4250-A97D-3796ACD75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59" y="2178245"/>
            <a:ext cx="7317732" cy="3883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05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Computer Vision Based Perception SDC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1097494" y="6477000"/>
            <a:ext cx="1124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https://towardsdatascience.com/teaching-cars-to-see-vehicle-detection-using-machine-learning-and-computer-vision-54628888079a/</a:t>
            </a:r>
          </a:p>
        </p:txBody>
      </p:sp>
      <p:pic>
        <p:nvPicPr>
          <p:cNvPr id="3" name="Picture 2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63458606-6290-48B6-94BD-8E9201D01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22" y="2194608"/>
            <a:ext cx="7199195" cy="4049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38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Knowledge  of Hardware &amp; Software</a:t>
            </a:r>
            <a:endParaRPr lang="en-US" altLang="en-US" sz="2400" b="1" dirty="0">
              <a:solidFill>
                <a:srgbClr val="92D050"/>
              </a:solidFill>
              <a:latin typeface="Montserrat Bold"/>
              <a:cs typeface="Montserrat Bold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</a:t>
            </a:r>
            <a:r>
              <a:rPr lang="en-US" altLang="en-US" sz="2400" b="1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and actions</a:t>
            </a:r>
            <a:endParaRPr lang="en-US" alt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Montserrat Bold"/>
              <a:cs typeface="Montserrat Bold"/>
            </a:endParaRP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Knowledge  of Hardware &amp; Software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32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Driving task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Agenda of our SDC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8213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</a:t>
            </a: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Knowledge  of Hardware &amp; Software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32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</a:rPr>
              <a:t>Safety Measures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Sensor Network</a:t>
            </a:r>
          </a:p>
        </p:txBody>
      </p:sp>
    </p:spTree>
    <p:extLst>
      <p:ext uri="{BB962C8B-B14F-4D97-AF65-F5344CB8AC3E}">
        <p14:creationId xmlns:p14="http://schemas.microsoft.com/office/powerpoint/2010/main" val="28666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</a:rPr>
              <a:t>Knowledge  of Hardware &amp; Software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539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79C62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</a:rPr>
              <a:t>Event Detection 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Planning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Response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79C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04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3646730" y="6430799"/>
            <a:ext cx="854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https://www.sciencealert.com/self-driving-cars-may-soon-be-making-moral-decisions-like-humans</a:t>
            </a:r>
          </a:p>
        </p:txBody>
      </p:sp>
      <p:pic>
        <p:nvPicPr>
          <p:cNvPr id="5" name="Picture 4" descr="A picture containing text, crosswalk&#10;&#10;Description automatically generated">
            <a:extLst>
              <a:ext uri="{FF2B5EF4-FFF2-40B4-BE49-F238E27FC236}">
                <a16:creationId xmlns:a16="http://schemas.microsoft.com/office/drawing/2014/main" id="{5F5D43AE-A1DF-4513-871F-9630B94DE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38" y="2108592"/>
            <a:ext cx="7343726" cy="3952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24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4F7A5-8B78-43E9-B2A4-A41850A1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9FF39-1742-45EF-98F7-B2EC76CC1CF7}"/>
              </a:ext>
            </a:extLst>
          </p:cNvPr>
          <p:cNvSpPr/>
          <p:nvPr/>
        </p:nvSpPr>
        <p:spPr>
          <a:xfrm>
            <a:off x="1666239" y="2504614"/>
            <a:ext cx="9091875" cy="1625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r>
              <a:rPr lang="en-US" sz="8000" b="1" dirty="0">
                <a:solidFill>
                  <a:srgbClr val="79C626"/>
                </a:solidFill>
                <a:latin typeface="+mj-lt"/>
                <a:ea typeface="Open Sans" charset="0"/>
                <a:cs typeface="Open Sans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11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Introduction to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What is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Levels of Automation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Knowledge  of Hardware &amp; Software</a:t>
            </a:r>
            <a:endParaRPr lang="en-US" altLang="en-US" sz="2400" b="1" dirty="0">
              <a:solidFill>
                <a:srgbClr val="92D050"/>
              </a:solidFill>
              <a:latin typeface="Montserrat Bold"/>
              <a:cs typeface="Montserrat Bold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Typology of self-driving car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Perception analysis of automated systems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Bold"/>
                <a:cs typeface="Montserrat Bold"/>
              </a:rPr>
              <a:t>Decisions making and actions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E1EE1F-088E-4644-9858-AA79995B44A5}"/>
              </a:ext>
            </a:extLst>
          </p:cNvPr>
          <p:cNvSpPr/>
          <p:nvPr/>
        </p:nvSpPr>
        <p:spPr>
          <a:xfrm>
            <a:off x="7650760" y="843439"/>
            <a:ext cx="4541240" cy="1329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SDC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Background 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79C626"/>
                </a:solidFill>
                <a:latin typeface="+mj-lt"/>
              </a:rPr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393965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Car Based on Human perception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3" name="Picture 2" descr="A person driving a car&#10;&#10;Description automatically generated with medium confidence">
            <a:extLst>
              <a:ext uri="{FF2B5EF4-FFF2-40B4-BE49-F238E27FC236}">
                <a16:creationId xmlns:a16="http://schemas.microsoft.com/office/drawing/2014/main" id="{FE35887E-AE20-4E5B-9F1F-F049AE52F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17" y="2189934"/>
            <a:ext cx="7176520" cy="4026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7BC13-3B30-4E70-A3C7-B6D017085614}"/>
              </a:ext>
            </a:extLst>
          </p:cNvPr>
          <p:cNvSpPr txBox="1"/>
          <p:nvPr/>
        </p:nvSpPr>
        <p:spPr>
          <a:xfrm>
            <a:off x="6774872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https://readesh.com/five-crucial-driving-tips-parents-teach/</a:t>
            </a:r>
          </a:p>
        </p:txBody>
      </p:sp>
    </p:spTree>
    <p:extLst>
      <p:ext uri="{BB962C8B-B14F-4D97-AF65-F5344CB8AC3E}">
        <p14:creationId xmlns:p14="http://schemas.microsoft.com/office/powerpoint/2010/main" val="6008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Car based on Sensors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1180-8242-4E86-B801-61604EBE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095590"/>
            <a:ext cx="7452045" cy="41374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191A32-763F-40B5-AE50-60AC88FF6D42}"/>
              </a:ext>
            </a:extLst>
          </p:cNvPr>
          <p:cNvSpPr txBox="1"/>
          <p:nvPr/>
        </p:nvSpPr>
        <p:spPr>
          <a:xfrm>
            <a:off x="8571345" y="6490958"/>
            <a:ext cx="35679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Source: https://www.exos.ir/tag/TagArchives</a:t>
            </a:r>
          </a:p>
        </p:txBody>
      </p:sp>
    </p:spTree>
    <p:extLst>
      <p:ext uri="{BB962C8B-B14F-4D97-AF65-F5344CB8AC3E}">
        <p14:creationId xmlns:p14="http://schemas.microsoft.com/office/powerpoint/2010/main" val="35948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First Self-Driving Car, 1939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5" name="Picture 4" descr="A white sports car parked on grass&#10;&#10;Description automatically generated with medium confidence">
            <a:extLst>
              <a:ext uri="{FF2B5EF4-FFF2-40B4-BE49-F238E27FC236}">
                <a16:creationId xmlns:a16="http://schemas.microsoft.com/office/drawing/2014/main" id="{15914DAD-61B4-4678-B8B2-04CE0ECFA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9" y="2133678"/>
            <a:ext cx="7273255" cy="4099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EAFA68-22C1-424A-9A07-0B41C45B54D2}"/>
              </a:ext>
            </a:extLst>
          </p:cNvPr>
          <p:cNvSpPr txBox="1"/>
          <p:nvPr/>
        </p:nvSpPr>
        <p:spPr>
          <a:xfrm>
            <a:off x="5074920" y="6552298"/>
            <a:ext cx="751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 https://en.wikipedia.org/wiki/History_of_self-driving_cars#/media/File:FirebirdII.jpg</a:t>
            </a:r>
          </a:p>
        </p:txBody>
      </p:sp>
    </p:spTree>
    <p:extLst>
      <p:ext uri="{BB962C8B-B14F-4D97-AF65-F5344CB8AC3E}">
        <p14:creationId xmlns:p14="http://schemas.microsoft.com/office/powerpoint/2010/main" val="277314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Moon Surface Drivable Car, 1961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3" name="Picture 2" descr="A picture containing outdoor, bicycle&#10;&#10;Description automatically generated">
            <a:extLst>
              <a:ext uri="{FF2B5EF4-FFF2-40B4-BE49-F238E27FC236}">
                <a16:creationId xmlns:a16="http://schemas.microsoft.com/office/drawing/2014/main" id="{3FC3104E-3F77-45B6-B9F6-27613982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8" y="2158427"/>
            <a:ext cx="6197872" cy="3909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74B841-605B-4D38-99BF-F101097D0DC4}"/>
              </a:ext>
            </a:extLst>
          </p:cNvPr>
          <p:cNvSpPr txBox="1"/>
          <p:nvPr/>
        </p:nvSpPr>
        <p:spPr>
          <a:xfrm>
            <a:off x="7834060" y="6552298"/>
            <a:ext cx="45274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 : http://cyberneticzoo.com/tag/james-l-adams/</a:t>
            </a:r>
          </a:p>
        </p:txBody>
      </p:sp>
    </p:spTree>
    <p:extLst>
      <p:ext uri="{BB962C8B-B14F-4D97-AF65-F5344CB8AC3E}">
        <p14:creationId xmlns:p14="http://schemas.microsoft.com/office/powerpoint/2010/main" val="121938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 err="1">
                <a:solidFill>
                  <a:srgbClr val="79C626"/>
                </a:solidFill>
                <a:latin typeface="Montserrat Bold"/>
                <a:cs typeface="Montserrat Bold"/>
              </a:rPr>
              <a:t>Navlab</a:t>
            </a: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 Self-Driving Car, 2003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74B841-605B-4D38-99BF-F101097D0DC4}"/>
              </a:ext>
            </a:extLst>
          </p:cNvPr>
          <p:cNvSpPr txBox="1"/>
          <p:nvPr/>
        </p:nvSpPr>
        <p:spPr>
          <a:xfrm>
            <a:off x="7783129" y="6430799"/>
            <a:ext cx="4347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 : http://cyberneticzoo.com/tag/james-l-adams/</a:t>
            </a:r>
          </a:p>
        </p:txBody>
      </p:sp>
      <p:pic>
        <p:nvPicPr>
          <p:cNvPr id="1026" name="Picture 2" descr="New AI Problems: Random Errors or Going Out of Control / Sudo Null IT News">
            <a:extLst>
              <a:ext uri="{FF2B5EF4-FFF2-40B4-BE49-F238E27FC236}">
                <a16:creationId xmlns:a16="http://schemas.microsoft.com/office/drawing/2014/main" id="{02A0615E-E4BE-469D-8885-BDA435E8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78" y="2213430"/>
            <a:ext cx="7021686" cy="4021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812800" y="381000"/>
            <a:ext cx="4262120" cy="1118238"/>
          </a:xfrm>
          <a:ln/>
        </p:spPr>
        <p:txBody>
          <a:bodyPr>
            <a:normAutofit/>
          </a:bodyPr>
          <a:lstStyle/>
          <a:p>
            <a:r>
              <a:rPr lang="en-US" altLang="en-US" sz="6000" dirty="0">
                <a:solidFill>
                  <a:srgbClr val="79C626"/>
                </a:solidFill>
              </a:rPr>
              <a:t>Overview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097496" y="1499238"/>
            <a:ext cx="8859303" cy="5208560"/>
          </a:xfrm>
          <a:ln/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altLang="en-US" b="1" dirty="0">
                <a:solidFill>
                  <a:srgbClr val="79C626"/>
                </a:solidFill>
                <a:latin typeface="Montserrat Bold"/>
                <a:cs typeface="Montserrat Bold"/>
              </a:rPr>
              <a:t>Waymo Self-Driving Car, 2009 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D08E80-AF4A-4782-A2F0-DFCC48E8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5" y="28703"/>
            <a:ext cx="2041479" cy="516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700" y="247280"/>
            <a:ext cx="483793" cy="596160"/>
          </a:xfrm>
          <a:prstGeom prst="rect">
            <a:avLst/>
          </a:prstGeom>
          <a:solidFill>
            <a:srgbClr val="EDEDED"/>
          </a:solidFill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E908A-5311-4A54-AF5C-CF3CAC80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" y="163510"/>
            <a:ext cx="662863" cy="742940"/>
          </a:xfrm>
          <a:prstGeom prst="rect">
            <a:avLst/>
          </a:prstGeom>
        </p:spPr>
      </p:pic>
      <p:pic>
        <p:nvPicPr>
          <p:cNvPr id="3" name="Picture 2" descr="A white car parked on a street&#10;&#10;Description automatically generated with medium confidence">
            <a:extLst>
              <a:ext uri="{FF2B5EF4-FFF2-40B4-BE49-F238E27FC236}">
                <a16:creationId xmlns:a16="http://schemas.microsoft.com/office/drawing/2014/main" id="{453488A9-ADFB-40F9-807A-03D78B2B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03" y="2188732"/>
            <a:ext cx="7049079" cy="3965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5F40B-E7F7-4AEA-B6FA-E23BD2DC33FE}"/>
              </a:ext>
            </a:extLst>
          </p:cNvPr>
          <p:cNvSpPr txBox="1"/>
          <p:nvPr/>
        </p:nvSpPr>
        <p:spPr>
          <a:xfrm>
            <a:off x="6389930" y="6430799"/>
            <a:ext cx="5802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Source: https://www.wired.com/story/waymo-self-driving-cars-california/</a:t>
            </a:r>
          </a:p>
        </p:txBody>
      </p:sp>
    </p:spTree>
    <p:extLst>
      <p:ext uri="{BB962C8B-B14F-4D97-AF65-F5344CB8AC3E}">
        <p14:creationId xmlns:p14="http://schemas.microsoft.com/office/powerpoint/2010/main" val="33171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oodoo Color">
    <a:dk1>
      <a:srgbClr val="222222"/>
    </a:dk1>
    <a:lt1>
      <a:srgbClr val="F0F0F0"/>
    </a:lt1>
    <a:dk2>
      <a:srgbClr val="222222"/>
    </a:dk2>
    <a:lt2>
      <a:srgbClr val="FEFFFF"/>
    </a:lt2>
    <a:accent1>
      <a:srgbClr val="1D46F3"/>
    </a:accent1>
    <a:accent2>
      <a:srgbClr val="FE5757"/>
    </a:accent2>
    <a:accent3>
      <a:srgbClr val="FE0061"/>
    </a:accent3>
    <a:accent4>
      <a:srgbClr val="A905B7"/>
    </a:accent4>
    <a:accent5>
      <a:srgbClr val="7030BD"/>
    </a:accent5>
    <a:accent6>
      <a:srgbClr val="3C4EBC"/>
    </a:accent6>
    <a:hlink>
      <a:srgbClr val="5352F5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  <SharedWithUsers xmlns="92e4be8c-5aca-45ec-8e17-deab1f90d7c8">
      <UserInfo>
        <DisplayName/>
        <AccountId xsi:nil="true"/>
        <AccountType/>
      </UserInfo>
    </SharedWithUsers>
    <MediaLengthInSeconds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EDF13883-FAE6-4659-AB9D-519594B563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FD76FB-FD4D-4737-B07A-E9D43947ACA5}"/>
</file>

<file path=customXml/itemProps3.xml><?xml version="1.0" encoding="utf-8"?>
<ds:datastoreItem xmlns:ds="http://schemas.openxmlformats.org/officeDocument/2006/customXml" ds:itemID="{EE213CD9-2B7B-4EE3-A095-6E5A4957B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19388</TotalTime>
  <Words>562</Words>
  <Application>Microsoft Office PowerPoint</Application>
  <PresentationFormat>Widescreen</PresentationFormat>
  <Paragraphs>148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Montserrat</vt:lpstr>
      <vt:lpstr>Montserrat Black</vt:lpstr>
      <vt:lpstr>Montserrat Bold</vt:lpstr>
      <vt:lpstr>Montserrat SemiBold</vt:lpstr>
      <vt:lpstr>Open Sans</vt:lpstr>
      <vt:lpstr>Open Sans SemiBold</vt:lpstr>
      <vt:lpstr>Source Sans Pro</vt:lpstr>
      <vt:lpstr>Voodoo Powerpoint Template</vt:lpstr>
      <vt:lpstr>Voodoo2 Powerpoint Template</vt:lpstr>
      <vt:lpstr>Introduction to Self-Driving Car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PowerPoint Presentation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TemplateZuu Team</dc:creator>
  <cp:keywords/>
  <dc:description/>
  <cp:lastModifiedBy>AAA</cp:lastModifiedBy>
  <cp:revision>862</cp:revision>
  <dcterms:created xsi:type="dcterms:W3CDTF">2017-07-25T02:03:18Z</dcterms:created>
  <dcterms:modified xsi:type="dcterms:W3CDTF">2022-03-14T10:14:42Z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Order">
    <vt:r8>20331900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